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70" r:id="rId1"/>
    <p:sldMasterId id="2147483671" r:id="rId2"/>
  </p:sldMasterIdLst>
  <p:notesMasterIdLst>
    <p:notesMasterId r:id="rId40"/>
  </p:notesMasterIdLst>
  <p:sldIdLst>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 id="278" r:id="rId25"/>
    <p:sldId id="279" r:id="rId26"/>
    <p:sldId id="280" r:id="rId27"/>
    <p:sldId id="281" r:id="rId28"/>
    <p:sldId id="282" r:id="rId29"/>
    <p:sldId id="283" r:id="rId30"/>
    <p:sldId id="284" r:id="rId31"/>
    <p:sldId id="285" r:id="rId32"/>
    <p:sldId id="286" r:id="rId33"/>
    <p:sldId id="287" r:id="rId34"/>
    <p:sldId id="288" r:id="rId35"/>
    <p:sldId id="289" r:id="rId36"/>
    <p:sldId id="290" r:id="rId37"/>
    <p:sldId id="291" r:id="rId38"/>
    <p:sldId id="292" r:id="rId39"/>
  </p:sldIdLst>
  <p:sldSz cx="9144000" cy="5143500" type="screen16x9"/>
  <p:notesSz cx="6858000" cy="9144000"/>
  <p:embeddedFontLst>
    <p:embeddedFont>
      <p:font typeface="Raleway" panose="020B0604020202020204" charset="0"/>
      <p:regular r:id="rId41"/>
      <p:bold r:id="rId42"/>
      <p:italic r:id="rId43"/>
      <p:boldItalic r:id="rId44"/>
    </p:embeddedFont>
    <p:embeddedFont>
      <p:font typeface="Merriweather" panose="020B0604020202020204" charset="0"/>
      <p:regular r:id="rId45"/>
      <p:bold r:id="rId46"/>
      <p:italic r:id="rId47"/>
      <p:boldItalic r:id="rId48"/>
    </p:embeddedFont>
    <p:embeddedFont>
      <p:font typeface="Roboto" panose="020B0604020202020204" charset="0"/>
      <p:regular r:id="rId49"/>
      <p:bold r:id="rId50"/>
      <p:italic r:id="rId51"/>
      <p:boldItalic r:id="rId52"/>
    </p:embeddedFont>
    <p:embeddedFont>
      <p:font typeface="Calibri" panose="020F0502020204030204" pitchFamily="34" charset="0"/>
      <p:regular r:id="rId53"/>
      <p:bold r:id="rId54"/>
      <p:italic r:id="rId55"/>
      <p:boldItalic r:id="rId56"/>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4D732523-E9B2-43B7-B019-D8505215FE31}">
  <a:tblStyle styleId="{4D732523-E9B2-43B7-B019-D8505215FE31}"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3853910F-A2BA-4395-AA5F-AA199ADD4A66}" styleName="Table_1">
    <a:wholeTbl>
      <a:tcTxStyle>
        <a:font>
          <a:latin typeface="Arial"/>
          <a:ea typeface="Arial"/>
          <a:cs typeface="Arial"/>
        </a:font>
        <a:srgbClr val="000000"/>
      </a:tcTxStyle>
      <a:tcStyle>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44" d="100"/>
          <a:sy n="144" d="100"/>
        </p:scale>
        <p:origin x="654" y="114"/>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font" Target="fonts/font2.fntdata"/><Relationship Id="rId47" Type="http://schemas.openxmlformats.org/officeDocument/2006/relationships/font" Target="fonts/font7.fntdata"/><Relationship Id="rId50" Type="http://schemas.openxmlformats.org/officeDocument/2006/relationships/font" Target="fonts/font10.fntdata"/><Relationship Id="rId55" Type="http://schemas.openxmlformats.org/officeDocument/2006/relationships/font" Target="fonts/font15.fntdata"/><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notesMaster" Target="notesMasters/notesMaster1.xml"/><Relationship Id="rId45" Type="http://schemas.openxmlformats.org/officeDocument/2006/relationships/font" Target="fonts/font5.fntdata"/><Relationship Id="rId53" Type="http://schemas.openxmlformats.org/officeDocument/2006/relationships/font" Target="fonts/font13.fntdata"/><Relationship Id="rId58" Type="http://schemas.openxmlformats.org/officeDocument/2006/relationships/viewProps" Target="viewProps.xml"/><Relationship Id="rId5" Type="http://schemas.openxmlformats.org/officeDocument/2006/relationships/slide" Target="slides/slide3.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font" Target="fonts/font3.fntdata"/><Relationship Id="rId48" Type="http://schemas.openxmlformats.org/officeDocument/2006/relationships/font" Target="fonts/font8.fntdata"/><Relationship Id="rId56" Type="http://schemas.openxmlformats.org/officeDocument/2006/relationships/font" Target="fonts/font16.fntdata"/><Relationship Id="rId8" Type="http://schemas.openxmlformats.org/officeDocument/2006/relationships/slide" Target="slides/slide6.xml"/><Relationship Id="rId51" Type="http://schemas.openxmlformats.org/officeDocument/2006/relationships/font" Target="fonts/font11.fntdata"/><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font" Target="fonts/font6.fntdata"/><Relationship Id="rId59" Type="http://schemas.openxmlformats.org/officeDocument/2006/relationships/theme" Target="theme/theme1.xml"/><Relationship Id="rId20" Type="http://schemas.openxmlformats.org/officeDocument/2006/relationships/slide" Target="slides/slide18.xml"/><Relationship Id="rId41" Type="http://schemas.openxmlformats.org/officeDocument/2006/relationships/font" Target="fonts/font1.fntdata"/><Relationship Id="rId54" Type="http://schemas.openxmlformats.org/officeDocument/2006/relationships/font" Target="fonts/font14.fntdata"/><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font" Target="fonts/font9.fntdata"/><Relationship Id="rId57" Type="http://schemas.openxmlformats.org/officeDocument/2006/relationships/presProps" Target="presProps.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font" Target="fonts/font4.fntdata"/><Relationship Id="rId52" Type="http://schemas.openxmlformats.org/officeDocument/2006/relationships/font" Target="fonts/font12.fntdata"/><Relationship Id="rId6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Google Shape;115;gb8b879b697_0_6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6" name="Google Shape;116;gb8b879b697_0_6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1"/>
        <p:cNvGrpSpPr/>
        <p:nvPr/>
      </p:nvGrpSpPr>
      <p:grpSpPr>
        <a:xfrm>
          <a:off x="0" y="0"/>
          <a:ext cx="0" cy="0"/>
          <a:chOff x="0" y="0"/>
          <a:chExt cx="0" cy="0"/>
        </a:xfrm>
      </p:grpSpPr>
      <p:sp>
        <p:nvSpPr>
          <p:cNvPr id="192" name="Google Shape;192;gb456b05251_0_18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3" name="Google Shape;193;gb456b05251_0_18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457200" lvl="0" indent="0" algn="l" rtl="0">
              <a:spcBef>
                <a:spcPts val="0"/>
              </a:spcBef>
              <a:spcAft>
                <a:spcPts val="0"/>
              </a:spcAft>
              <a:buNone/>
            </a:pPr>
            <a:endParaRPr>
              <a:solidFill>
                <a:srgbClr val="222222"/>
              </a:solidFill>
              <a:highlight>
                <a:srgbClr val="FFFFFF"/>
              </a:highlight>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8"/>
        <p:cNvGrpSpPr/>
        <p:nvPr/>
      </p:nvGrpSpPr>
      <p:grpSpPr>
        <a:xfrm>
          <a:off x="0" y="0"/>
          <a:ext cx="0" cy="0"/>
          <a:chOff x="0" y="0"/>
          <a:chExt cx="0" cy="0"/>
        </a:xfrm>
      </p:grpSpPr>
      <p:sp>
        <p:nvSpPr>
          <p:cNvPr id="199" name="Google Shape;199;gb658e01d1b_0_5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0" name="Google Shape;200;gb658e01d1b_0_5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4"/>
        <p:cNvGrpSpPr/>
        <p:nvPr/>
      </p:nvGrpSpPr>
      <p:grpSpPr>
        <a:xfrm>
          <a:off x="0" y="0"/>
          <a:ext cx="0" cy="0"/>
          <a:chOff x="0" y="0"/>
          <a:chExt cx="0" cy="0"/>
        </a:xfrm>
      </p:grpSpPr>
      <p:sp>
        <p:nvSpPr>
          <p:cNvPr id="205" name="Google Shape;205;gb8b879b697_0_7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6" name="Google Shape;206;gb8b879b697_0_7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1"/>
        <p:cNvGrpSpPr/>
        <p:nvPr/>
      </p:nvGrpSpPr>
      <p:grpSpPr>
        <a:xfrm>
          <a:off x="0" y="0"/>
          <a:ext cx="0" cy="0"/>
          <a:chOff x="0" y="0"/>
          <a:chExt cx="0" cy="0"/>
        </a:xfrm>
      </p:grpSpPr>
      <p:sp>
        <p:nvSpPr>
          <p:cNvPr id="212" name="Google Shape;212;gb8b879b697_0_78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3" name="Google Shape;213;gb8b879b697_0_78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8"/>
        <p:cNvGrpSpPr/>
        <p:nvPr/>
      </p:nvGrpSpPr>
      <p:grpSpPr>
        <a:xfrm>
          <a:off x="0" y="0"/>
          <a:ext cx="0" cy="0"/>
          <a:chOff x="0" y="0"/>
          <a:chExt cx="0" cy="0"/>
        </a:xfrm>
      </p:grpSpPr>
      <p:sp>
        <p:nvSpPr>
          <p:cNvPr id="219" name="Google Shape;219;gb8b879b697_0_84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0" name="Google Shape;220;gb8b879b697_0_84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a:solidFill>
                  <a:schemeClr val="dk1"/>
                </a:solidFill>
              </a:rPr>
              <a:t>We analyzed data as a District, met with small groups of teachers and students to get more qualitative data</a:t>
            </a:r>
            <a:endParaRPr>
              <a:solidFill>
                <a:schemeClr val="dk1"/>
              </a:solidFill>
            </a:endParaRPr>
          </a:p>
          <a:p>
            <a:pPr marL="0" lvl="0" indent="0" algn="l" rtl="0">
              <a:spcBef>
                <a:spcPts val="0"/>
              </a:spcBef>
              <a:spcAft>
                <a:spcPts val="0"/>
              </a:spcAft>
              <a:buClr>
                <a:schemeClr val="dk1"/>
              </a:buClr>
              <a:buSzPts val="1100"/>
              <a:buFont typeface="Arial"/>
              <a:buNone/>
            </a:pPr>
            <a:r>
              <a:rPr lang="en">
                <a:solidFill>
                  <a:schemeClr val="dk1"/>
                </a:solidFill>
              </a:rPr>
              <a:t>Grade data was brand new, in response to concerns we are here to share the updated data, we are sorry</a:t>
            </a:r>
            <a:endParaRPr>
              <a:solidFill>
                <a:schemeClr val="dk1"/>
              </a:solidFill>
            </a:endParaRPr>
          </a:p>
          <a:p>
            <a:pPr marL="0" lvl="0" indent="0" algn="l" rtl="0">
              <a:spcBef>
                <a:spcPts val="0"/>
              </a:spcBef>
              <a:spcAft>
                <a:spcPts val="0"/>
              </a:spcAft>
              <a:buClr>
                <a:schemeClr val="dk1"/>
              </a:buClr>
              <a:buSzPts val="1100"/>
              <a:buFont typeface="Arial"/>
              <a:buNone/>
            </a:pPr>
            <a:r>
              <a:rPr lang="en">
                <a:solidFill>
                  <a:schemeClr val="dk1"/>
                </a:solidFill>
              </a:rPr>
              <a:t>Assess, monitor their progress and get them the intervention they need</a:t>
            </a:r>
            <a:endParaRPr>
              <a:solidFill>
                <a:schemeClr val="dk1"/>
              </a:solidFill>
            </a:endParaRPr>
          </a:p>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4"/>
        <p:cNvGrpSpPr/>
        <p:nvPr/>
      </p:nvGrpSpPr>
      <p:grpSpPr>
        <a:xfrm>
          <a:off x="0" y="0"/>
          <a:ext cx="0" cy="0"/>
          <a:chOff x="0" y="0"/>
          <a:chExt cx="0" cy="0"/>
        </a:xfrm>
      </p:grpSpPr>
      <p:sp>
        <p:nvSpPr>
          <p:cNvPr id="225" name="Google Shape;225;gb658e01d1b_0_17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6" name="Google Shape;226;gb658e01d1b_0_17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Did query and a mistake was made </a:t>
            </a:r>
            <a:endParaRPr/>
          </a:p>
          <a:p>
            <a:pPr marL="0" lvl="0" indent="0" algn="l" rtl="0">
              <a:spcBef>
                <a:spcPts val="0"/>
              </a:spcBef>
              <a:spcAft>
                <a:spcPts val="0"/>
              </a:spcAft>
              <a:buNone/>
            </a:pPr>
            <a:endParaRPr/>
          </a:p>
          <a:p>
            <a:pPr marL="0" lvl="0" indent="0" algn="l" rtl="0">
              <a:spcBef>
                <a:spcPts val="0"/>
              </a:spcBef>
              <a:spcAft>
                <a:spcPts val="0"/>
              </a:spcAft>
              <a:buNone/>
            </a:pPr>
            <a:r>
              <a:rPr lang="en"/>
              <a:t>Add a data summary slide and be clear what we are saying with this so we can anticipate the criticism from the last meeting. </a:t>
            </a:r>
            <a:endParaRPr/>
          </a:p>
          <a:p>
            <a:pPr marL="0" lvl="0" indent="0" algn="l" rtl="0">
              <a:spcBef>
                <a:spcPts val="0"/>
              </a:spcBef>
              <a:spcAft>
                <a:spcPts val="0"/>
              </a:spcAft>
              <a:buNone/>
            </a:pPr>
            <a:r>
              <a:rPr lang="en"/>
              <a:t>-working fast to get the data to the Board meeting</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0"/>
        <p:cNvGrpSpPr/>
        <p:nvPr/>
      </p:nvGrpSpPr>
      <p:grpSpPr>
        <a:xfrm>
          <a:off x="0" y="0"/>
          <a:ext cx="0" cy="0"/>
          <a:chOff x="0" y="0"/>
          <a:chExt cx="0" cy="0"/>
        </a:xfrm>
      </p:grpSpPr>
      <p:sp>
        <p:nvSpPr>
          <p:cNvPr id="231" name="Google Shape;231;gb658e01d1b_0_23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2" name="Google Shape;232;gb658e01d1b_0_23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Grade data difficult to work with - inaccurate what does it measure?  It matters to parents if their child getting the D</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6"/>
        <p:cNvGrpSpPr/>
        <p:nvPr/>
      </p:nvGrpSpPr>
      <p:grpSpPr>
        <a:xfrm>
          <a:off x="0" y="0"/>
          <a:ext cx="0" cy="0"/>
          <a:chOff x="0" y="0"/>
          <a:chExt cx="0" cy="0"/>
        </a:xfrm>
      </p:grpSpPr>
      <p:sp>
        <p:nvSpPr>
          <p:cNvPr id="237" name="Google Shape;237;gb658e01d1b_0_24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8" name="Google Shape;238;gb658e01d1b_0_24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2"/>
        <p:cNvGrpSpPr/>
        <p:nvPr/>
      </p:nvGrpSpPr>
      <p:grpSpPr>
        <a:xfrm>
          <a:off x="0" y="0"/>
          <a:ext cx="0" cy="0"/>
          <a:chOff x="0" y="0"/>
          <a:chExt cx="0" cy="0"/>
        </a:xfrm>
      </p:grpSpPr>
      <p:sp>
        <p:nvSpPr>
          <p:cNvPr id="243" name="Google Shape;243;gb88d52a55e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4" name="Google Shape;244;gb88d52a55e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Cheating? Learn to assess and grade differently</a:t>
            </a:r>
            <a:endParaRPr/>
          </a:p>
          <a:p>
            <a:pPr marL="0" lvl="0" indent="0" algn="l" rtl="0">
              <a:spcBef>
                <a:spcPts val="0"/>
              </a:spcBef>
              <a:spcAft>
                <a:spcPts val="0"/>
              </a:spcAft>
              <a:buNone/>
            </a:pPr>
            <a:r>
              <a:rPr lang="en"/>
              <a:t>If your child getting a D</a:t>
            </a:r>
            <a:endParaRPr/>
          </a:p>
          <a:p>
            <a:pPr marL="0" lvl="0" indent="0" algn="l" rtl="0">
              <a:spcBef>
                <a:spcPts val="0"/>
              </a:spcBef>
              <a:spcAft>
                <a:spcPts val="0"/>
              </a:spcAft>
              <a:buNone/>
            </a:pPr>
            <a:r>
              <a:rPr lang="en"/>
              <a:t>Continue to analyze other subject areas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9"/>
        <p:cNvGrpSpPr/>
        <p:nvPr/>
      </p:nvGrpSpPr>
      <p:grpSpPr>
        <a:xfrm>
          <a:off x="0" y="0"/>
          <a:ext cx="0" cy="0"/>
          <a:chOff x="0" y="0"/>
          <a:chExt cx="0" cy="0"/>
        </a:xfrm>
      </p:grpSpPr>
      <p:sp>
        <p:nvSpPr>
          <p:cNvPr id="250" name="Google Shape;250;gb658e01d1b_0_12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1" name="Google Shape;251;gb658e01d1b_0_12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1"/>
        <p:cNvGrpSpPr/>
        <p:nvPr/>
      </p:nvGrpSpPr>
      <p:grpSpPr>
        <a:xfrm>
          <a:off x="0" y="0"/>
          <a:ext cx="0" cy="0"/>
          <a:chOff x="0" y="0"/>
          <a:chExt cx="0" cy="0"/>
        </a:xfrm>
      </p:grpSpPr>
      <p:sp>
        <p:nvSpPr>
          <p:cNvPr id="122" name="Google Shape;122;gb456b05251_0_3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3" name="Google Shape;123;gb456b05251_0_3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457200" lvl="0" indent="-298450" algn="l" rtl="0">
              <a:spcBef>
                <a:spcPts val="0"/>
              </a:spcBef>
              <a:spcAft>
                <a:spcPts val="0"/>
              </a:spcAft>
              <a:buSzPts val="1100"/>
              <a:buChar char="●"/>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6"/>
        <p:cNvGrpSpPr/>
        <p:nvPr/>
      </p:nvGrpSpPr>
      <p:grpSpPr>
        <a:xfrm>
          <a:off x="0" y="0"/>
          <a:ext cx="0" cy="0"/>
          <a:chOff x="0" y="0"/>
          <a:chExt cx="0" cy="0"/>
        </a:xfrm>
      </p:grpSpPr>
      <p:sp>
        <p:nvSpPr>
          <p:cNvPr id="257" name="Google Shape;257;gb8a19ef521_1_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8" name="Google Shape;258;gb8a19ef521_1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3"/>
        <p:cNvGrpSpPr/>
        <p:nvPr/>
      </p:nvGrpSpPr>
      <p:grpSpPr>
        <a:xfrm>
          <a:off x="0" y="0"/>
          <a:ext cx="0" cy="0"/>
          <a:chOff x="0" y="0"/>
          <a:chExt cx="0" cy="0"/>
        </a:xfrm>
      </p:grpSpPr>
      <p:sp>
        <p:nvSpPr>
          <p:cNvPr id="264" name="Google Shape;264;gb456b05251_0_1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5" name="Google Shape;265;gb456b05251_0_1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0"/>
        <p:cNvGrpSpPr/>
        <p:nvPr/>
      </p:nvGrpSpPr>
      <p:grpSpPr>
        <a:xfrm>
          <a:off x="0" y="0"/>
          <a:ext cx="0" cy="0"/>
          <a:chOff x="0" y="0"/>
          <a:chExt cx="0" cy="0"/>
        </a:xfrm>
      </p:grpSpPr>
      <p:sp>
        <p:nvSpPr>
          <p:cNvPr id="271" name="Google Shape;271;gb658e01d1b_0_16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2" name="Google Shape;272;gb658e01d1b_0_16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We analyzed data as a District, met with small groups of teachers and students to get more qualitative data. </a:t>
            </a:r>
            <a:endParaRPr/>
          </a:p>
          <a:p>
            <a:pPr marL="0" lvl="0" indent="0" algn="l" rtl="0">
              <a:spcBef>
                <a:spcPts val="0"/>
              </a:spcBef>
              <a:spcAft>
                <a:spcPts val="0"/>
              </a:spcAft>
              <a:buNone/>
            </a:pPr>
            <a:r>
              <a:rPr lang="en"/>
              <a:t>Note: John would like some students/families not wanting to take the survey addressed.</a:t>
            </a:r>
            <a:endParaRPr/>
          </a:p>
          <a:p>
            <a:pPr marL="0" lvl="0" indent="0" algn="l" rtl="0">
              <a:spcBef>
                <a:spcPts val="0"/>
              </a:spcBef>
              <a:spcAft>
                <a:spcPts val="0"/>
              </a:spcAft>
              <a:buNone/>
            </a:pPr>
            <a:r>
              <a:rPr lang="en"/>
              <a:t>PLEASE reach out to us if help is needed.</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7"/>
        <p:cNvGrpSpPr/>
        <p:nvPr/>
      </p:nvGrpSpPr>
      <p:grpSpPr>
        <a:xfrm>
          <a:off x="0" y="0"/>
          <a:ext cx="0" cy="0"/>
          <a:chOff x="0" y="0"/>
          <a:chExt cx="0" cy="0"/>
        </a:xfrm>
      </p:grpSpPr>
      <p:sp>
        <p:nvSpPr>
          <p:cNvPr id="278" name="Google Shape;278;gb658e01d1b_0_26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9" name="Google Shape;279;gb658e01d1b_0_26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4"/>
        <p:cNvGrpSpPr/>
        <p:nvPr/>
      </p:nvGrpSpPr>
      <p:grpSpPr>
        <a:xfrm>
          <a:off x="0" y="0"/>
          <a:ext cx="0" cy="0"/>
          <a:chOff x="0" y="0"/>
          <a:chExt cx="0" cy="0"/>
        </a:xfrm>
      </p:grpSpPr>
      <p:sp>
        <p:nvSpPr>
          <p:cNvPr id="285" name="Google Shape;285;gb8a19ef521_1_4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6" name="Google Shape;286;gb8a19ef521_1_4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1"/>
        <p:cNvGrpSpPr/>
        <p:nvPr/>
      </p:nvGrpSpPr>
      <p:grpSpPr>
        <a:xfrm>
          <a:off x="0" y="0"/>
          <a:ext cx="0" cy="0"/>
          <a:chOff x="0" y="0"/>
          <a:chExt cx="0" cy="0"/>
        </a:xfrm>
      </p:grpSpPr>
      <p:sp>
        <p:nvSpPr>
          <p:cNvPr id="292" name="Google Shape;292;gb456b05251_9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3" name="Google Shape;293;gb456b05251_9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457200" lvl="0" indent="0" algn="l" rtl="0">
              <a:spcBef>
                <a:spcPts val="0"/>
              </a:spcBef>
              <a:spcAft>
                <a:spcPts val="0"/>
              </a:spcAft>
              <a:buNone/>
            </a:pPr>
            <a:endParaRPr>
              <a:solidFill>
                <a:srgbClr val="222222"/>
              </a:solidFill>
              <a:highlight>
                <a:srgbClr val="FFFFFF"/>
              </a:highlight>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9"/>
        <p:cNvGrpSpPr/>
        <p:nvPr/>
      </p:nvGrpSpPr>
      <p:grpSpPr>
        <a:xfrm>
          <a:off x="0" y="0"/>
          <a:ext cx="0" cy="0"/>
          <a:chOff x="0" y="0"/>
          <a:chExt cx="0" cy="0"/>
        </a:xfrm>
      </p:grpSpPr>
      <p:sp>
        <p:nvSpPr>
          <p:cNvPr id="300" name="Google Shape;300;gb456b05251_0_13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1" name="Google Shape;301;gb456b05251_0_13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6"/>
        <p:cNvGrpSpPr/>
        <p:nvPr/>
      </p:nvGrpSpPr>
      <p:grpSpPr>
        <a:xfrm>
          <a:off x="0" y="0"/>
          <a:ext cx="0" cy="0"/>
          <a:chOff x="0" y="0"/>
          <a:chExt cx="0" cy="0"/>
        </a:xfrm>
      </p:grpSpPr>
      <p:sp>
        <p:nvSpPr>
          <p:cNvPr id="307" name="Google Shape;307;gb8b879b697_0_45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8" name="Google Shape;308;gb8b879b697_0_45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457200" lvl="0" indent="-298450" algn="l" rtl="0">
              <a:spcBef>
                <a:spcPts val="0"/>
              </a:spcBef>
              <a:spcAft>
                <a:spcPts val="0"/>
              </a:spcAft>
              <a:buSzPts val="1100"/>
              <a:buChar char="-"/>
            </a:pP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2"/>
        <p:cNvGrpSpPr/>
        <p:nvPr/>
      </p:nvGrpSpPr>
      <p:grpSpPr>
        <a:xfrm>
          <a:off x="0" y="0"/>
          <a:ext cx="0" cy="0"/>
          <a:chOff x="0" y="0"/>
          <a:chExt cx="0" cy="0"/>
        </a:xfrm>
      </p:grpSpPr>
      <p:sp>
        <p:nvSpPr>
          <p:cNvPr id="313" name="Google Shape;313;gb456b05251_0_15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4" name="Google Shape;314;gb456b05251_0_15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9"/>
        <p:cNvGrpSpPr/>
        <p:nvPr/>
      </p:nvGrpSpPr>
      <p:grpSpPr>
        <a:xfrm>
          <a:off x="0" y="0"/>
          <a:ext cx="0" cy="0"/>
          <a:chOff x="0" y="0"/>
          <a:chExt cx="0" cy="0"/>
        </a:xfrm>
      </p:grpSpPr>
      <p:sp>
        <p:nvSpPr>
          <p:cNvPr id="320" name="Google Shape;320;gb456b05251_0_15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1" name="Google Shape;321;gb456b05251_0_15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8"/>
        <p:cNvGrpSpPr/>
        <p:nvPr/>
      </p:nvGrpSpPr>
      <p:grpSpPr>
        <a:xfrm>
          <a:off x="0" y="0"/>
          <a:ext cx="0" cy="0"/>
          <a:chOff x="0" y="0"/>
          <a:chExt cx="0" cy="0"/>
        </a:xfrm>
      </p:grpSpPr>
      <p:sp>
        <p:nvSpPr>
          <p:cNvPr id="129" name="Google Shape;129;gb456b05251_0_9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0" name="Google Shape;130;gb456b05251_0_9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457200" lvl="0" indent="0" algn="l" rtl="0">
              <a:spcBef>
                <a:spcPts val="0"/>
              </a:spcBef>
              <a:spcAft>
                <a:spcPts val="0"/>
              </a:spcAft>
              <a:buNone/>
            </a:pPr>
            <a:endParaRPr>
              <a:solidFill>
                <a:srgbClr val="222222"/>
              </a:solidFill>
              <a:highlight>
                <a:srgbClr val="FFFFFF"/>
              </a:highlight>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6"/>
        <p:cNvGrpSpPr/>
        <p:nvPr/>
      </p:nvGrpSpPr>
      <p:grpSpPr>
        <a:xfrm>
          <a:off x="0" y="0"/>
          <a:ext cx="0" cy="0"/>
          <a:chOff x="0" y="0"/>
          <a:chExt cx="0" cy="0"/>
        </a:xfrm>
      </p:grpSpPr>
      <p:sp>
        <p:nvSpPr>
          <p:cNvPr id="327" name="Google Shape;327;gb8b879b697_0_45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8" name="Google Shape;328;gb8b879b697_0_45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2"/>
        <p:cNvGrpSpPr/>
        <p:nvPr/>
      </p:nvGrpSpPr>
      <p:grpSpPr>
        <a:xfrm>
          <a:off x="0" y="0"/>
          <a:ext cx="0" cy="0"/>
          <a:chOff x="0" y="0"/>
          <a:chExt cx="0" cy="0"/>
        </a:xfrm>
      </p:grpSpPr>
      <p:sp>
        <p:nvSpPr>
          <p:cNvPr id="333" name="Google Shape;333;gb8a19ef521_1_2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4" name="Google Shape;334;gb8a19ef521_1_2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7"/>
        <p:cNvGrpSpPr/>
        <p:nvPr/>
      </p:nvGrpSpPr>
      <p:grpSpPr>
        <a:xfrm>
          <a:off x="0" y="0"/>
          <a:ext cx="0" cy="0"/>
          <a:chOff x="0" y="0"/>
          <a:chExt cx="0" cy="0"/>
        </a:xfrm>
      </p:grpSpPr>
      <p:sp>
        <p:nvSpPr>
          <p:cNvPr id="338" name="Google Shape;338;gb658e01d1b_0_20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9" name="Google Shape;339;gb658e01d1b_0_20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Note:  This table will only contain the percentages once it goes to the Board/is presented.</a:t>
            </a:r>
            <a:endParaRPr/>
          </a:p>
          <a:p>
            <a:pPr marL="0" lvl="0" indent="0" algn="l" rtl="0">
              <a:spcBef>
                <a:spcPts val="0"/>
              </a:spcBef>
              <a:spcAft>
                <a:spcPts val="0"/>
              </a:spcAft>
              <a:buClr>
                <a:schemeClr val="dk1"/>
              </a:buClr>
              <a:buSzPts val="1100"/>
              <a:buFont typeface="Arial"/>
              <a:buNone/>
            </a:pPr>
            <a:r>
              <a:rPr lang="en">
                <a:solidFill>
                  <a:schemeClr val="dk1"/>
                </a:solidFill>
              </a:rPr>
              <a:t>DO NOT ADD TO PRESENTATION</a:t>
            </a:r>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3"/>
        <p:cNvGrpSpPr/>
        <p:nvPr/>
      </p:nvGrpSpPr>
      <p:grpSpPr>
        <a:xfrm>
          <a:off x="0" y="0"/>
          <a:ext cx="0" cy="0"/>
          <a:chOff x="0" y="0"/>
          <a:chExt cx="0" cy="0"/>
        </a:xfrm>
      </p:grpSpPr>
      <p:sp>
        <p:nvSpPr>
          <p:cNvPr id="344" name="Google Shape;344;gb658e01d1b_0_2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5" name="Google Shape;345;gb658e01d1b_0_2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Note:  This table will only contain the percentages once it goes to the Board/is presented.</a:t>
            </a:r>
            <a:endParaRPr/>
          </a:p>
          <a:p>
            <a:pPr marL="0" lvl="0" indent="0" algn="l" rtl="0">
              <a:spcBef>
                <a:spcPts val="0"/>
              </a:spcBef>
              <a:spcAft>
                <a:spcPts val="0"/>
              </a:spcAft>
              <a:buNone/>
            </a:pPr>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9"/>
        <p:cNvGrpSpPr/>
        <p:nvPr/>
      </p:nvGrpSpPr>
      <p:grpSpPr>
        <a:xfrm>
          <a:off x="0" y="0"/>
          <a:ext cx="0" cy="0"/>
          <a:chOff x="0" y="0"/>
          <a:chExt cx="0" cy="0"/>
        </a:xfrm>
      </p:grpSpPr>
      <p:sp>
        <p:nvSpPr>
          <p:cNvPr id="350" name="Google Shape;350;gb658e01d1b_0_28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51" name="Google Shape;351;gb658e01d1b_0_28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6"/>
        <p:cNvGrpSpPr/>
        <p:nvPr/>
      </p:nvGrpSpPr>
      <p:grpSpPr>
        <a:xfrm>
          <a:off x="0" y="0"/>
          <a:ext cx="0" cy="0"/>
          <a:chOff x="0" y="0"/>
          <a:chExt cx="0" cy="0"/>
        </a:xfrm>
      </p:grpSpPr>
      <p:sp>
        <p:nvSpPr>
          <p:cNvPr id="357" name="Google Shape;357;gb658e01d1b_0_28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58" name="Google Shape;358;gb658e01d1b_0_28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3"/>
        <p:cNvGrpSpPr/>
        <p:nvPr/>
      </p:nvGrpSpPr>
      <p:grpSpPr>
        <a:xfrm>
          <a:off x="0" y="0"/>
          <a:ext cx="0" cy="0"/>
          <a:chOff x="0" y="0"/>
          <a:chExt cx="0" cy="0"/>
        </a:xfrm>
      </p:grpSpPr>
      <p:sp>
        <p:nvSpPr>
          <p:cNvPr id="364" name="Google Shape;364;gb658e01d1b_0_25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65" name="Google Shape;365;gb658e01d1b_0_2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a:solidFill>
                  <a:schemeClr val="dk1"/>
                </a:solidFill>
              </a:rPr>
              <a:t>Note:  I will combine these tables into one.</a:t>
            </a:r>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0"/>
        <p:cNvGrpSpPr/>
        <p:nvPr/>
      </p:nvGrpSpPr>
      <p:grpSpPr>
        <a:xfrm>
          <a:off x="0" y="0"/>
          <a:ext cx="0" cy="0"/>
          <a:chOff x="0" y="0"/>
          <a:chExt cx="0" cy="0"/>
        </a:xfrm>
      </p:grpSpPr>
      <p:sp>
        <p:nvSpPr>
          <p:cNvPr id="371" name="Google Shape;371;gb658e01d1b_0_26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72" name="Google Shape;372;gb658e01d1b_0_26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Note:  I will combine these tables into one.</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6"/>
        <p:cNvGrpSpPr/>
        <p:nvPr/>
      </p:nvGrpSpPr>
      <p:grpSpPr>
        <a:xfrm>
          <a:off x="0" y="0"/>
          <a:ext cx="0" cy="0"/>
          <a:chOff x="0" y="0"/>
          <a:chExt cx="0" cy="0"/>
        </a:xfrm>
      </p:grpSpPr>
      <p:sp>
        <p:nvSpPr>
          <p:cNvPr id="137" name="Google Shape;137;gb456b05251_0_10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8" name="Google Shape;138;gb456b05251_0_10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5"/>
        <p:cNvGrpSpPr/>
        <p:nvPr/>
      </p:nvGrpSpPr>
      <p:grpSpPr>
        <a:xfrm>
          <a:off x="0" y="0"/>
          <a:ext cx="0" cy="0"/>
          <a:chOff x="0" y="0"/>
          <a:chExt cx="0" cy="0"/>
        </a:xfrm>
      </p:grpSpPr>
      <p:sp>
        <p:nvSpPr>
          <p:cNvPr id="156" name="Google Shape;156;gb8b879b697_0_56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7" name="Google Shape;157;gb8b879b697_0_56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2"/>
        <p:cNvGrpSpPr/>
        <p:nvPr/>
      </p:nvGrpSpPr>
      <p:grpSpPr>
        <a:xfrm>
          <a:off x="0" y="0"/>
          <a:ext cx="0" cy="0"/>
          <a:chOff x="0" y="0"/>
          <a:chExt cx="0" cy="0"/>
        </a:xfrm>
      </p:grpSpPr>
      <p:sp>
        <p:nvSpPr>
          <p:cNvPr id="163" name="Google Shape;163;gb8b879b697_0_57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4" name="Google Shape;164;gb8b879b697_0_57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8"/>
        <p:cNvGrpSpPr/>
        <p:nvPr/>
      </p:nvGrpSpPr>
      <p:grpSpPr>
        <a:xfrm>
          <a:off x="0" y="0"/>
          <a:ext cx="0" cy="0"/>
          <a:chOff x="0" y="0"/>
          <a:chExt cx="0" cy="0"/>
        </a:xfrm>
      </p:grpSpPr>
      <p:sp>
        <p:nvSpPr>
          <p:cNvPr id="169" name="Google Shape;169;gb8b879b697_0_48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0" name="Google Shape;170;gb8b879b697_0_48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It is good that we are clarifying 6th grade...however we are not providing a small group to everyone in 6th grade - I’ve updated the text that was originally in this slide.</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5"/>
        <p:cNvGrpSpPr/>
        <p:nvPr/>
      </p:nvGrpSpPr>
      <p:grpSpPr>
        <a:xfrm>
          <a:off x="0" y="0"/>
          <a:ext cx="0" cy="0"/>
          <a:chOff x="0" y="0"/>
          <a:chExt cx="0" cy="0"/>
        </a:xfrm>
      </p:grpSpPr>
      <p:sp>
        <p:nvSpPr>
          <p:cNvPr id="176" name="Google Shape;176;gb8b879b697_0_84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7" name="Google Shape;177;gb8b879b697_0_84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2"/>
        <p:cNvGrpSpPr/>
        <p:nvPr/>
      </p:nvGrpSpPr>
      <p:grpSpPr>
        <a:xfrm>
          <a:off x="0" y="0"/>
          <a:ext cx="0" cy="0"/>
          <a:chOff x="0" y="0"/>
          <a:chExt cx="0" cy="0"/>
        </a:xfrm>
      </p:grpSpPr>
      <p:sp>
        <p:nvSpPr>
          <p:cNvPr id="183" name="Google Shape;183;gb7ba79a849_2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4" name="Google Shape;184;gb7ba79a849_2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Clarify that some schools call small group intervention “</a:t>
            </a:r>
            <a:r>
              <a:rPr lang="en" i="1"/>
              <a:t>learning hubs</a:t>
            </a:r>
            <a:r>
              <a:rPr lang="en"/>
              <a:t>.”</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bg>
      <p:bgPr>
        <a:solidFill>
          <a:schemeClr val="dk1"/>
        </a:solidFill>
        <a:effectLst/>
      </p:bgPr>
    </p:bg>
    <p:spTree>
      <p:nvGrpSpPr>
        <p:cNvPr id="1" name="Shape 9"/>
        <p:cNvGrpSpPr/>
        <p:nvPr/>
      </p:nvGrpSpPr>
      <p:grpSpPr>
        <a:xfrm>
          <a:off x="0" y="0"/>
          <a:ext cx="0" cy="0"/>
          <a:chOff x="0" y="0"/>
          <a:chExt cx="0" cy="0"/>
        </a:xfrm>
      </p:grpSpPr>
      <p:sp>
        <p:nvSpPr>
          <p:cNvPr id="10" name="Google Shape;10;p2"/>
          <p:cNvSpPr/>
          <p:nvPr/>
        </p:nvSpPr>
        <p:spPr>
          <a:xfrm>
            <a:off x="-125" y="0"/>
            <a:ext cx="9144250" cy="4398100"/>
          </a:xfrm>
          <a:custGeom>
            <a:avLst/>
            <a:gdLst/>
            <a:ahLst/>
            <a:cxnLst/>
            <a:rect l="l" t="t" r="r" b="b"/>
            <a:pathLst>
              <a:path w="365770" h="175924" extrusionOk="0">
                <a:moveTo>
                  <a:pt x="0" y="0"/>
                </a:moveTo>
                <a:lnTo>
                  <a:pt x="365770" y="0"/>
                </a:lnTo>
                <a:lnTo>
                  <a:pt x="365760" y="70914"/>
                </a:lnTo>
                <a:lnTo>
                  <a:pt x="0" y="175924"/>
                </a:lnTo>
                <a:close/>
              </a:path>
            </a:pathLst>
          </a:custGeom>
          <a:solidFill>
            <a:schemeClr val="lt1"/>
          </a:solidFill>
          <a:ln>
            <a:noFill/>
          </a:ln>
        </p:spPr>
      </p:sp>
      <p:sp>
        <p:nvSpPr>
          <p:cNvPr id="11" name="Google Shape;11;p2"/>
          <p:cNvSpPr txBox="1">
            <a:spLocks noGrp="1"/>
          </p:cNvSpPr>
          <p:nvPr>
            <p:ph type="ctrTitle"/>
          </p:nvPr>
        </p:nvSpPr>
        <p:spPr>
          <a:xfrm>
            <a:off x="311700" y="539725"/>
            <a:ext cx="8520600" cy="1282500"/>
          </a:xfrm>
          <a:prstGeom prst="rect">
            <a:avLst/>
          </a:prstGeom>
        </p:spPr>
        <p:txBody>
          <a:bodyPr spcFirstLastPara="1" wrap="square" lIns="91425" tIns="91425" rIns="91425" bIns="91425" anchor="t" anchorCtr="0">
            <a:normAutofit/>
          </a:bodyPr>
          <a:lstStyle>
            <a:lvl1pPr lvl="0" rtl="0">
              <a:spcBef>
                <a:spcPts val="0"/>
              </a:spcBef>
              <a:spcAft>
                <a:spcPts val="0"/>
              </a:spcAft>
              <a:buSzPts val="3600"/>
              <a:buNone/>
              <a:defRPr sz="3600"/>
            </a:lvl1pPr>
            <a:lvl2pPr lvl="1" rtl="0">
              <a:spcBef>
                <a:spcPts val="0"/>
              </a:spcBef>
              <a:spcAft>
                <a:spcPts val="0"/>
              </a:spcAft>
              <a:buSzPts val="3600"/>
              <a:buNone/>
              <a:defRPr sz="3600"/>
            </a:lvl2pPr>
            <a:lvl3pPr lvl="2" rtl="0">
              <a:spcBef>
                <a:spcPts val="0"/>
              </a:spcBef>
              <a:spcAft>
                <a:spcPts val="0"/>
              </a:spcAft>
              <a:buSzPts val="3600"/>
              <a:buNone/>
              <a:defRPr sz="3600"/>
            </a:lvl3pPr>
            <a:lvl4pPr lvl="3" rtl="0">
              <a:spcBef>
                <a:spcPts val="0"/>
              </a:spcBef>
              <a:spcAft>
                <a:spcPts val="0"/>
              </a:spcAft>
              <a:buSzPts val="3600"/>
              <a:buNone/>
              <a:defRPr sz="3600"/>
            </a:lvl4pPr>
            <a:lvl5pPr lvl="4" rtl="0">
              <a:spcBef>
                <a:spcPts val="0"/>
              </a:spcBef>
              <a:spcAft>
                <a:spcPts val="0"/>
              </a:spcAft>
              <a:buSzPts val="3600"/>
              <a:buNone/>
              <a:defRPr sz="3600"/>
            </a:lvl5pPr>
            <a:lvl6pPr lvl="5" rtl="0">
              <a:spcBef>
                <a:spcPts val="0"/>
              </a:spcBef>
              <a:spcAft>
                <a:spcPts val="0"/>
              </a:spcAft>
              <a:buSzPts val="3600"/>
              <a:buNone/>
              <a:defRPr sz="3600"/>
            </a:lvl6pPr>
            <a:lvl7pPr lvl="6" rtl="0">
              <a:spcBef>
                <a:spcPts val="0"/>
              </a:spcBef>
              <a:spcAft>
                <a:spcPts val="0"/>
              </a:spcAft>
              <a:buSzPts val="3600"/>
              <a:buNone/>
              <a:defRPr sz="3600"/>
            </a:lvl7pPr>
            <a:lvl8pPr lvl="7" rtl="0">
              <a:spcBef>
                <a:spcPts val="0"/>
              </a:spcBef>
              <a:spcAft>
                <a:spcPts val="0"/>
              </a:spcAft>
              <a:buSzPts val="3600"/>
              <a:buNone/>
              <a:defRPr sz="3600"/>
            </a:lvl8pPr>
            <a:lvl9pPr lvl="8" rtl="0">
              <a:spcBef>
                <a:spcPts val="0"/>
              </a:spcBef>
              <a:spcAft>
                <a:spcPts val="0"/>
              </a:spcAft>
              <a:buSzPts val="3600"/>
              <a:buNone/>
              <a:defRPr sz="3600"/>
            </a:lvl9pPr>
          </a:lstStyle>
          <a:p>
            <a:endParaRPr/>
          </a:p>
        </p:txBody>
      </p:sp>
      <p:sp>
        <p:nvSpPr>
          <p:cNvPr id="12" name="Google Shape;12;p2"/>
          <p:cNvSpPr txBox="1">
            <a:spLocks noGrp="1"/>
          </p:cNvSpPr>
          <p:nvPr>
            <p:ph type="subTitle" idx="1"/>
          </p:nvPr>
        </p:nvSpPr>
        <p:spPr>
          <a:xfrm>
            <a:off x="311700" y="1878560"/>
            <a:ext cx="4242600" cy="738300"/>
          </a:xfrm>
          <a:prstGeom prst="rect">
            <a:avLst/>
          </a:prstGeom>
        </p:spPr>
        <p:txBody>
          <a:bodyPr spcFirstLastPara="1" wrap="square" lIns="91425" tIns="91425" rIns="91425" bIns="91425" anchor="t" anchorCtr="0">
            <a:normAutofit/>
          </a:bodyPr>
          <a:lstStyle>
            <a:lvl1pPr lvl="0" rtl="0">
              <a:lnSpc>
                <a:spcPct val="100000"/>
              </a:lnSpc>
              <a:spcBef>
                <a:spcPts val="0"/>
              </a:spcBef>
              <a:spcAft>
                <a:spcPts val="0"/>
              </a:spcAft>
              <a:buClr>
                <a:schemeClr val="lt2"/>
              </a:buClr>
              <a:buSzPts val="1600"/>
              <a:buNone/>
              <a:defRPr sz="1600">
                <a:solidFill>
                  <a:schemeClr val="lt2"/>
                </a:solidFill>
              </a:defRPr>
            </a:lvl1pPr>
            <a:lvl2pPr lvl="1" rtl="0">
              <a:lnSpc>
                <a:spcPct val="100000"/>
              </a:lnSpc>
              <a:spcBef>
                <a:spcPts val="0"/>
              </a:spcBef>
              <a:spcAft>
                <a:spcPts val="0"/>
              </a:spcAft>
              <a:buClr>
                <a:schemeClr val="lt2"/>
              </a:buClr>
              <a:buSzPts val="1600"/>
              <a:buNone/>
              <a:defRPr sz="1600">
                <a:solidFill>
                  <a:schemeClr val="lt2"/>
                </a:solidFill>
              </a:defRPr>
            </a:lvl2pPr>
            <a:lvl3pPr lvl="2" rtl="0">
              <a:lnSpc>
                <a:spcPct val="100000"/>
              </a:lnSpc>
              <a:spcBef>
                <a:spcPts val="0"/>
              </a:spcBef>
              <a:spcAft>
                <a:spcPts val="0"/>
              </a:spcAft>
              <a:buClr>
                <a:schemeClr val="lt2"/>
              </a:buClr>
              <a:buSzPts val="1600"/>
              <a:buNone/>
              <a:defRPr sz="1600">
                <a:solidFill>
                  <a:schemeClr val="lt2"/>
                </a:solidFill>
              </a:defRPr>
            </a:lvl3pPr>
            <a:lvl4pPr lvl="3" rtl="0">
              <a:lnSpc>
                <a:spcPct val="100000"/>
              </a:lnSpc>
              <a:spcBef>
                <a:spcPts val="0"/>
              </a:spcBef>
              <a:spcAft>
                <a:spcPts val="0"/>
              </a:spcAft>
              <a:buClr>
                <a:schemeClr val="lt2"/>
              </a:buClr>
              <a:buSzPts val="1600"/>
              <a:buNone/>
              <a:defRPr sz="1600">
                <a:solidFill>
                  <a:schemeClr val="lt2"/>
                </a:solidFill>
              </a:defRPr>
            </a:lvl4pPr>
            <a:lvl5pPr lvl="4" rtl="0">
              <a:lnSpc>
                <a:spcPct val="100000"/>
              </a:lnSpc>
              <a:spcBef>
                <a:spcPts val="0"/>
              </a:spcBef>
              <a:spcAft>
                <a:spcPts val="0"/>
              </a:spcAft>
              <a:buClr>
                <a:schemeClr val="lt2"/>
              </a:buClr>
              <a:buSzPts val="1600"/>
              <a:buNone/>
              <a:defRPr sz="1600">
                <a:solidFill>
                  <a:schemeClr val="lt2"/>
                </a:solidFill>
              </a:defRPr>
            </a:lvl5pPr>
            <a:lvl6pPr lvl="5" rtl="0">
              <a:lnSpc>
                <a:spcPct val="100000"/>
              </a:lnSpc>
              <a:spcBef>
                <a:spcPts val="0"/>
              </a:spcBef>
              <a:spcAft>
                <a:spcPts val="0"/>
              </a:spcAft>
              <a:buClr>
                <a:schemeClr val="lt2"/>
              </a:buClr>
              <a:buSzPts val="1600"/>
              <a:buNone/>
              <a:defRPr sz="1600">
                <a:solidFill>
                  <a:schemeClr val="lt2"/>
                </a:solidFill>
              </a:defRPr>
            </a:lvl6pPr>
            <a:lvl7pPr lvl="6" rtl="0">
              <a:lnSpc>
                <a:spcPct val="100000"/>
              </a:lnSpc>
              <a:spcBef>
                <a:spcPts val="0"/>
              </a:spcBef>
              <a:spcAft>
                <a:spcPts val="0"/>
              </a:spcAft>
              <a:buClr>
                <a:schemeClr val="lt2"/>
              </a:buClr>
              <a:buSzPts val="1600"/>
              <a:buNone/>
              <a:defRPr sz="1600">
                <a:solidFill>
                  <a:schemeClr val="lt2"/>
                </a:solidFill>
              </a:defRPr>
            </a:lvl7pPr>
            <a:lvl8pPr lvl="7" rtl="0">
              <a:lnSpc>
                <a:spcPct val="100000"/>
              </a:lnSpc>
              <a:spcBef>
                <a:spcPts val="0"/>
              </a:spcBef>
              <a:spcAft>
                <a:spcPts val="0"/>
              </a:spcAft>
              <a:buClr>
                <a:schemeClr val="lt2"/>
              </a:buClr>
              <a:buSzPts val="1600"/>
              <a:buNone/>
              <a:defRPr sz="1600">
                <a:solidFill>
                  <a:schemeClr val="lt2"/>
                </a:solidFill>
              </a:defRPr>
            </a:lvl8pPr>
            <a:lvl9pPr lvl="8" rtl="0">
              <a:lnSpc>
                <a:spcPct val="100000"/>
              </a:lnSpc>
              <a:spcBef>
                <a:spcPts val="0"/>
              </a:spcBef>
              <a:spcAft>
                <a:spcPts val="0"/>
              </a:spcAft>
              <a:buClr>
                <a:schemeClr val="lt2"/>
              </a:buClr>
              <a:buSzPts val="1600"/>
              <a:buNone/>
              <a:defRPr sz="1600">
                <a:solidFill>
                  <a:schemeClr val="lt2"/>
                </a:solidFill>
              </a:defRPr>
            </a:lvl9pPr>
          </a:lstStyle>
          <a:p>
            <a:endParaRPr/>
          </a:p>
        </p:txBody>
      </p:sp>
      <p:sp>
        <p:nvSpPr>
          <p:cNvPr id="13" name="Google Shape;13;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rtl="0">
              <a:buNone/>
              <a:defRPr>
                <a:solidFill>
                  <a:schemeClr val="lt1"/>
                </a:solidFill>
              </a:defRPr>
            </a:lvl1pPr>
            <a:lvl2pPr lvl="1" rtl="0">
              <a:buNone/>
              <a:defRPr>
                <a:solidFill>
                  <a:schemeClr val="lt1"/>
                </a:solidFill>
              </a:defRPr>
            </a:lvl2pPr>
            <a:lvl3pPr lvl="2" rtl="0">
              <a:buNone/>
              <a:defRPr>
                <a:solidFill>
                  <a:schemeClr val="lt1"/>
                </a:solidFill>
              </a:defRPr>
            </a:lvl3pPr>
            <a:lvl4pPr lvl="3" rtl="0">
              <a:buNone/>
              <a:defRPr>
                <a:solidFill>
                  <a:schemeClr val="lt1"/>
                </a:solidFill>
              </a:defRPr>
            </a:lvl4pPr>
            <a:lvl5pPr lvl="4" rtl="0">
              <a:buNone/>
              <a:defRPr>
                <a:solidFill>
                  <a:schemeClr val="lt1"/>
                </a:solidFill>
              </a:defRPr>
            </a:lvl5pPr>
            <a:lvl6pPr lvl="5" rtl="0">
              <a:buNone/>
              <a:defRPr>
                <a:solidFill>
                  <a:schemeClr val="lt1"/>
                </a:solidFill>
              </a:defRPr>
            </a:lvl6pPr>
            <a:lvl7pPr lvl="6" rtl="0">
              <a:buNone/>
              <a:defRPr>
                <a:solidFill>
                  <a:schemeClr val="lt1"/>
                </a:solidFill>
              </a:defRPr>
            </a:lvl7pPr>
            <a:lvl8pPr lvl="7" rtl="0">
              <a:buNone/>
              <a:defRPr>
                <a:solidFill>
                  <a:schemeClr val="lt1"/>
                </a:solidFill>
              </a:defRPr>
            </a:lvl8pPr>
            <a:lvl9pPr lvl="8" rtl="0">
              <a:buNone/>
              <a:defRPr>
                <a:solidFill>
                  <a:schemeClr val="lt1"/>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bg>
      <p:bgPr>
        <a:solidFill>
          <a:schemeClr val="dk1"/>
        </a:solidFill>
        <a:effectLst/>
      </p:bgPr>
    </p:bg>
    <p:spTree>
      <p:nvGrpSpPr>
        <p:cNvPr id="1" name="Shape 54"/>
        <p:cNvGrpSpPr/>
        <p:nvPr/>
      </p:nvGrpSpPr>
      <p:grpSpPr>
        <a:xfrm>
          <a:off x="0" y="0"/>
          <a:ext cx="0" cy="0"/>
          <a:chOff x="0" y="0"/>
          <a:chExt cx="0" cy="0"/>
        </a:xfrm>
      </p:grpSpPr>
      <p:sp>
        <p:nvSpPr>
          <p:cNvPr id="55" name="Google Shape;55;p11"/>
          <p:cNvSpPr txBox="1">
            <a:spLocks noGrp="1"/>
          </p:cNvSpPr>
          <p:nvPr>
            <p:ph type="title" hasCustomPrompt="1"/>
          </p:nvPr>
        </p:nvSpPr>
        <p:spPr>
          <a:xfrm>
            <a:off x="311750" y="831175"/>
            <a:ext cx="5334900" cy="1244700"/>
          </a:xfrm>
          <a:prstGeom prst="rect">
            <a:avLst/>
          </a:prstGeom>
        </p:spPr>
        <p:txBody>
          <a:bodyPr spcFirstLastPara="1" wrap="square" lIns="91425" tIns="91425" rIns="91425" bIns="91425" anchor="b" anchorCtr="0">
            <a:normAutofit/>
          </a:bodyPr>
          <a:lstStyle>
            <a:lvl1pPr lvl="0" rtl="0">
              <a:spcBef>
                <a:spcPts val="0"/>
              </a:spcBef>
              <a:spcAft>
                <a:spcPts val="0"/>
              </a:spcAft>
              <a:buClr>
                <a:schemeClr val="lt1"/>
              </a:buClr>
              <a:buSzPts val="10000"/>
              <a:buNone/>
              <a:defRPr sz="10000">
                <a:solidFill>
                  <a:schemeClr val="lt1"/>
                </a:solidFill>
              </a:defRPr>
            </a:lvl1pPr>
            <a:lvl2pPr lvl="1" rtl="0">
              <a:spcBef>
                <a:spcPts val="0"/>
              </a:spcBef>
              <a:spcAft>
                <a:spcPts val="0"/>
              </a:spcAft>
              <a:buClr>
                <a:schemeClr val="lt1"/>
              </a:buClr>
              <a:buSzPts val="10000"/>
              <a:buNone/>
              <a:defRPr sz="10000">
                <a:solidFill>
                  <a:schemeClr val="lt1"/>
                </a:solidFill>
              </a:defRPr>
            </a:lvl2pPr>
            <a:lvl3pPr lvl="2" rtl="0">
              <a:spcBef>
                <a:spcPts val="0"/>
              </a:spcBef>
              <a:spcAft>
                <a:spcPts val="0"/>
              </a:spcAft>
              <a:buClr>
                <a:schemeClr val="lt1"/>
              </a:buClr>
              <a:buSzPts val="10000"/>
              <a:buNone/>
              <a:defRPr sz="10000">
                <a:solidFill>
                  <a:schemeClr val="lt1"/>
                </a:solidFill>
              </a:defRPr>
            </a:lvl3pPr>
            <a:lvl4pPr lvl="3" rtl="0">
              <a:spcBef>
                <a:spcPts val="0"/>
              </a:spcBef>
              <a:spcAft>
                <a:spcPts val="0"/>
              </a:spcAft>
              <a:buClr>
                <a:schemeClr val="lt1"/>
              </a:buClr>
              <a:buSzPts val="10000"/>
              <a:buNone/>
              <a:defRPr sz="10000">
                <a:solidFill>
                  <a:schemeClr val="lt1"/>
                </a:solidFill>
              </a:defRPr>
            </a:lvl4pPr>
            <a:lvl5pPr lvl="4" rtl="0">
              <a:spcBef>
                <a:spcPts val="0"/>
              </a:spcBef>
              <a:spcAft>
                <a:spcPts val="0"/>
              </a:spcAft>
              <a:buClr>
                <a:schemeClr val="lt1"/>
              </a:buClr>
              <a:buSzPts val="10000"/>
              <a:buNone/>
              <a:defRPr sz="10000">
                <a:solidFill>
                  <a:schemeClr val="lt1"/>
                </a:solidFill>
              </a:defRPr>
            </a:lvl5pPr>
            <a:lvl6pPr lvl="5" rtl="0">
              <a:spcBef>
                <a:spcPts val="0"/>
              </a:spcBef>
              <a:spcAft>
                <a:spcPts val="0"/>
              </a:spcAft>
              <a:buClr>
                <a:schemeClr val="lt1"/>
              </a:buClr>
              <a:buSzPts val="10000"/>
              <a:buNone/>
              <a:defRPr sz="10000">
                <a:solidFill>
                  <a:schemeClr val="lt1"/>
                </a:solidFill>
              </a:defRPr>
            </a:lvl6pPr>
            <a:lvl7pPr lvl="6" rtl="0">
              <a:spcBef>
                <a:spcPts val="0"/>
              </a:spcBef>
              <a:spcAft>
                <a:spcPts val="0"/>
              </a:spcAft>
              <a:buClr>
                <a:schemeClr val="lt1"/>
              </a:buClr>
              <a:buSzPts val="10000"/>
              <a:buNone/>
              <a:defRPr sz="10000">
                <a:solidFill>
                  <a:schemeClr val="lt1"/>
                </a:solidFill>
              </a:defRPr>
            </a:lvl7pPr>
            <a:lvl8pPr lvl="7" rtl="0">
              <a:spcBef>
                <a:spcPts val="0"/>
              </a:spcBef>
              <a:spcAft>
                <a:spcPts val="0"/>
              </a:spcAft>
              <a:buClr>
                <a:schemeClr val="lt1"/>
              </a:buClr>
              <a:buSzPts val="10000"/>
              <a:buNone/>
              <a:defRPr sz="10000">
                <a:solidFill>
                  <a:schemeClr val="lt1"/>
                </a:solidFill>
              </a:defRPr>
            </a:lvl8pPr>
            <a:lvl9pPr lvl="8" rtl="0">
              <a:spcBef>
                <a:spcPts val="0"/>
              </a:spcBef>
              <a:spcAft>
                <a:spcPts val="0"/>
              </a:spcAft>
              <a:buClr>
                <a:schemeClr val="lt1"/>
              </a:buClr>
              <a:buSzPts val="10000"/>
              <a:buNone/>
              <a:defRPr sz="10000">
                <a:solidFill>
                  <a:schemeClr val="lt1"/>
                </a:solidFill>
              </a:defRPr>
            </a:lvl9pPr>
          </a:lstStyle>
          <a:p>
            <a:r>
              <a:t>xx%</a:t>
            </a:r>
          </a:p>
        </p:txBody>
      </p:sp>
      <p:sp>
        <p:nvSpPr>
          <p:cNvPr id="56" name="Google Shape;56;p11"/>
          <p:cNvSpPr txBox="1">
            <a:spLocks noGrp="1"/>
          </p:cNvSpPr>
          <p:nvPr>
            <p:ph type="body" idx="1"/>
          </p:nvPr>
        </p:nvSpPr>
        <p:spPr>
          <a:xfrm>
            <a:off x="311700" y="2121425"/>
            <a:ext cx="5334900" cy="942600"/>
          </a:xfrm>
          <a:prstGeom prst="rect">
            <a:avLst/>
          </a:prstGeom>
        </p:spPr>
        <p:txBody>
          <a:bodyPr spcFirstLastPara="1" wrap="square" lIns="91425" tIns="91425" rIns="91425" bIns="91425" anchor="t" anchorCtr="0">
            <a:normAutofit/>
          </a:bodyPr>
          <a:lstStyle>
            <a:lvl1pPr marL="457200" lvl="0" indent="-311150" rtl="0">
              <a:spcBef>
                <a:spcPts val="0"/>
              </a:spcBef>
              <a:spcAft>
                <a:spcPts val="0"/>
              </a:spcAft>
              <a:buClr>
                <a:schemeClr val="accent2"/>
              </a:buClr>
              <a:buSzPts val="1300"/>
              <a:buChar char="●"/>
              <a:defRPr>
                <a:solidFill>
                  <a:schemeClr val="accent2"/>
                </a:solidFill>
              </a:defRPr>
            </a:lvl1pPr>
            <a:lvl2pPr marL="914400" lvl="1" indent="-298450" rtl="0">
              <a:spcBef>
                <a:spcPts val="0"/>
              </a:spcBef>
              <a:spcAft>
                <a:spcPts val="0"/>
              </a:spcAft>
              <a:buClr>
                <a:schemeClr val="accent2"/>
              </a:buClr>
              <a:buSzPts val="1100"/>
              <a:buChar char="○"/>
              <a:defRPr>
                <a:solidFill>
                  <a:schemeClr val="accent2"/>
                </a:solidFill>
              </a:defRPr>
            </a:lvl2pPr>
            <a:lvl3pPr marL="1371600" lvl="2" indent="-298450" rtl="0">
              <a:spcBef>
                <a:spcPts val="0"/>
              </a:spcBef>
              <a:spcAft>
                <a:spcPts val="0"/>
              </a:spcAft>
              <a:buClr>
                <a:schemeClr val="accent2"/>
              </a:buClr>
              <a:buSzPts val="1100"/>
              <a:buChar char="■"/>
              <a:defRPr>
                <a:solidFill>
                  <a:schemeClr val="accent2"/>
                </a:solidFill>
              </a:defRPr>
            </a:lvl3pPr>
            <a:lvl4pPr marL="1828800" lvl="3" indent="-298450" rtl="0">
              <a:spcBef>
                <a:spcPts val="0"/>
              </a:spcBef>
              <a:spcAft>
                <a:spcPts val="0"/>
              </a:spcAft>
              <a:buClr>
                <a:schemeClr val="accent2"/>
              </a:buClr>
              <a:buSzPts val="1100"/>
              <a:buChar char="●"/>
              <a:defRPr>
                <a:solidFill>
                  <a:schemeClr val="accent2"/>
                </a:solidFill>
              </a:defRPr>
            </a:lvl4pPr>
            <a:lvl5pPr marL="2286000" lvl="4" indent="-298450" rtl="0">
              <a:spcBef>
                <a:spcPts val="0"/>
              </a:spcBef>
              <a:spcAft>
                <a:spcPts val="0"/>
              </a:spcAft>
              <a:buClr>
                <a:schemeClr val="accent2"/>
              </a:buClr>
              <a:buSzPts val="1100"/>
              <a:buChar char="○"/>
              <a:defRPr>
                <a:solidFill>
                  <a:schemeClr val="accent2"/>
                </a:solidFill>
              </a:defRPr>
            </a:lvl5pPr>
            <a:lvl6pPr marL="2743200" lvl="5" indent="-298450" rtl="0">
              <a:spcBef>
                <a:spcPts val="0"/>
              </a:spcBef>
              <a:spcAft>
                <a:spcPts val="0"/>
              </a:spcAft>
              <a:buClr>
                <a:schemeClr val="accent2"/>
              </a:buClr>
              <a:buSzPts val="1100"/>
              <a:buChar char="■"/>
              <a:defRPr>
                <a:solidFill>
                  <a:schemeClr val="accent2"/>
                </a:solidFill>
              </a:defRPr>
            </a:lvl6pPr>
            <a:lvl7pPr marL="3200400" lvl="6" indent="-298450" rtl="0">
              <a:spcBef>
                <a:spcPts val="0"/>
              </a:spcBef>
              <a:spcAft>
                <a:spcPts val="0"/>
              </a:spcAft>
              <a:buClr>
                <a:schemeClr val="accent2"/>
              </a:buClr>
              <a:buSzPts val="1100"/>
              <a:buChar char="●"/>
              <a:defRPr>
                <a:solidFill>
                  <a:schemeClr val="accent2"/>
                </a:solidFill>
              </a:defRPr>
            </a:lvl7pPr>
            <a:lvl8pPr marL="3657600" lvl="7" indent="-298450" rtl="0">
              <a:spcBef>
                <a:spcPts val="0"/>
              </a:spcBef>
              <a:spcAft>
                <a:spcPts val="0"/>
              </a:spcAft>
              <a:buClr>
                <a:schemeClr val="accent2"/>
              </a:buClr>
              <a:buSzPts val="1100"/>
              <a:buChar char="○"/>
              <a:defRPr>
                <a:solidFill>
                  <a:schemeClr val="accent2"/>
                </a:solidFill>
              </a:defRPr>
            </a:lvl8pPr>
            <a:lvl9pPr marL="4114800" lvl="8" indent="-298450" rtl="0">
              <a:spcBef>
                <a:spcPts val="0"/>
              </a:spcBef>
              <a:spcAft>
                <a:spcPts val="0"/>
              </a:spcAft>
              <a:buClr>
                <a:schemeClr val="accent2"/>
              </a:buClr>
              <a:buSzPts val="1100"/>
              <a:buChar char="■"/>
              <a:defRPr>
                <a:solidFill>
                  <a:schemeClr val="accent2"/>
                </a:solidFill>
              </a:defRPr>
            </a:lvl9pPr>
          </a:lstStyle>
          <a:p>
            <a:endParaRPr/>
          </a:p>
        </p:txBody>
      </p:sp>
      <p:sp>
        <p:nvSpPr>
          <p:cNvPr id="57" name="Google Shape;5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rtl="0">
              <a:buNone/>
              <a:defRPr>
                <a:solidFill>
                  <a:schemeClr val="lt1"/>
                </a:solidFill>
              </a:defRPr>
            </a:lvl1pPr>
            <a:lvl2pPr lvl="1" rtl="0">
              <a:buNone/>
              <a:defRPr>
                <a:solidFill>
                  <a:schemeClr val="lt1"/>
                </a:solidFill>
              </a:defRPr>
            </a:lvl2pPr>
            <a:lvl3pPr lvl="2" rtl="0">
              <a:buNone/>
              <a:defRPr>
                <a:solidFill>
                  <a:schemeClr val="lt1"/>
                </a:solidFill>
              </a:defRPr>
            </a:lvl3pPr>
            <a:lvl4pPr lvl="3" rtl="0">
              <a:buNone/>
              <a:defRPr>
                <a:solidFill>
                  <a:schemeClr val="lt1"/>
                </a:solidFill>
              </a:defRPr>
            </a:lvl4pPr>
            <a:lvl5pPr lvl="4" rtl="0">
              <a:buNone/>
              <a:defRPr>
                <a:solidFill>
                  <a:schemeClr val="lt1"/>
                </a:solidFill>
              </a:defRPr>
            </a:lvl5pPr>
            <a:lvl6pPr lvl="5" rtl="0">
              <a:buNone/>
              <a:defRPr>
                <a:solidFill>
                  <a:schemeClr val="lt1"/>
                </a:solidFill>
              </a:defRPr>
            </a:lvl6pPr>
            <a:lvl7pPr lvl="6" rtl="0">
              <a:buNone/>
              <a:defRPr>
                <a:solidFill>
                  <a:schemeClr val="lt1"/>
                </a:solidFill>
              </a:defRPr>
            </a:lvl7pPr>
            <a:lvl8pPr lvl="7" rtl="0">
              <a:buNone/>
              <a:defRPr>
                <a:solidFill>
                  <a:schemeClr val="lt1"/>
                </a:solidFill>
              </a:defRPr>
            </a:lvl8pPr>
            <a:lvl9pPr lvl="8" rtl="0">
              <a:buNone/>
              <a:defRPr>
                <a:solidFill>
                  <a:schemeClr val="lt1"/>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8"/>
        <p:cNvGrpSpPr/>
        <p:nvPr/>
      </p:nvGrpSpPr>
      <p:grpSpPr>
        <a:xfrm>
          <a:off x="0" y="0"/>
          <a:ext cx="0" cy="0"/>
          <a:chOff x="0" y="0"/>
          <a:chExt cx="0" cy="0"/>
        </a:xfrm>
      </p:grpSpPr>
      <p:sp>
        <p:nvSpPr>
          <p:cNvPr id="59" name="Google Shape;59;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slide" type="title">
  <p:cSld name="TITLE">
    <p:bg>
      <p:bgPr>
        <a:solidFill>
          <a:srgbClr val="073763"/>
        </a:solidFill>
        <a:effectLst/>
      </p:bgPr>
    </p:bg>
    <p:spTree>
      <p:nvGrpSpPr>
        <p:cNvPr id="1" name="Shape 64"/>
        <p:cNvGrpSpPr/>
        <p:nvPr/>
      </p:nvGrpSpPr>
      <p:grpSpPr>
        <a:xfrm>
          <a:off x="0" y="0"/>
          <a:ext cx="0" cy="0"/>
          <a:chOff x="0" y="0"/>
          <a:chExt cx="0" cy="0"/>
        </a:xfrm>
      </p:grpSpPr>
      <p:sp>
        <p:nvSpPr>
          <p:cNvPr id="65" name="Google Shape;65;p14"/>
          <p:cNvSpPr/>
          <p:nvPr/>
        </p:nvSpPr>
        <p:spPr>
          <a:xfrm>
            <a:off x="-125" y="0"/>
            <a:ext cx="9144250" cy="4398100"/>
          </a:xfrm>
          <a:custGeom>
            <a:avLst/>
            <a:gdLst/>
            <a:ahLst/>
            <a:cxnLst/>
            <a:rect l="l" t="t" r="r" b="b"/>
            <a:pathLst>
              <a:path w="365770" h="175924" extrusionOk="0">
                <a:moveTo>
                  <a:pt x="0" y="0"/>
                </a:moveTo>
                <a:lnTo>
                  <a:pt x="365770" y="0"/>
                </a:lnTo>
                <a:lnTo>
                  <a:pt x="365760" y="70914"/>
                </a:lnTo>
                <a:lnTo>
                  <a:pt x="0" y="175924"/>
                </a:lnTo>
                <a:close/>
              </a:path>
            </a:pathLst>
          </a:custGeom>
          <a:solidFill>
            <a:schemeClr val="lt1"/>
          </a:solidFill>
          <a:ln>
            <a:noFill/>
          </a:ln>
        </p:spPr>
      </p:sp>
      <p:sp>
        <p:nvSpPr>
          <p:cNvPr id="66" name="Google Shape;66;p14"/>
          <p:cNvSpPr txBox="1">
            <a:spLocks noGrp="1"/>
          </p:cNvSpPr>
          <p:nvPr>
            <p:ph type="ctrTitle"/>
          </p:nvPr>
        </p:nvSpPr>
        <p:spPr>
          <a:xfrm>
            <a:off x="311700" y="539725"/>
            <a:ext cx="8520600" cy="1282500"/>
          </a:xfrm>
          <a:prstGeom prst="rect">
            <a:avLst/>
          </a:prstGeom>
        </p:spPr>
        <p:txBody>
          <a:bodyPr spcFirstLastPara="1" wrap="square" lIns="91425" tIns="91425" rIns="91425" bIns="91425" anchor="t" anchorCtr="0">
            <a:noAutofit/>
          </a:bodyPr>
          <a:lstStyle>
            <a:lvl1pPr lvl="0" rtl="0">
              <a:spcBef>
                <a:spcPts val="0"/>
              </a:spcBef>
              <a:spcAft>
                <a:spcPts val="0"/>
              </a:spcAft>
              <a:buSzPts val="3600"/>
              <a:buFont typeface="Raleway"/>
              <a:buNone/>
              <a:defRPr sz="3600" b="1">
                <a:latin typeface="Raleway"/>
                <a:ea typeface="Raleway"/>
                <a:cs typeface="Raleway"/>
                <a:sym typeface="Raleway"/>
              </a:defRPr>
            </a:lvl1pPr>
            <a:lvl2pPr lvl="1" rtl="0">
              <a:spcBef>
                <a:spcPts val="0"/>
              </a:spcBef>
              <a:spcAft>
                <a:spcPts val="0"/>
              </a:spcAft>
              <a:buSzPts val="3600"/>
              <a:buNone/>
              <a:defRPr sz="3600"/>
            </a:lvl2pPr>
            <a:lvl3pPr lvl="2" rtl="0">
              <a:spcBef>
                <a:spcPts val="0"/>
              </a:spcBef>
              <a:spcAft>
                <a:spcPts val="0"/>
              </a:spcAft>
              <a:buSzPts val="3600"/>
              <a:buNone/>
              <a:defRPr sz="3600"/>
            </a:lvl3pPr>
            <a:lvl4pPr lvl="3" rtl="0">
              <a:spcBef>
                <a:spcPts val="0"/>
              </a:spcBef>
              <a:spcAft>
                <a:spcPts val="0"/>
              </a:spcAft>
              <a:buSzPts val="3600"/>
              <a:buNone/>
              <a:defRPr sz="3600"/>
            </a:lvl4pPr>
            <a:lvl5pPr lvl="4" rtl="0">
              <a:spcBef>
                <a:spcPts val="0"/>
              </a:spcBef>
              <a:spcAft>
                <a:spcPts val="0"/>
              </a:spcAft>
              <a:buSzPts val="3600"/>
              <a:buNone/>
              <a:defRPr sz="3600"/>
            </a:lvl5pPr>
            <a:lvl6pPr lvl="5" rtl="0">
              <a:spcBef>
                <a:spcPts val="0"/>
              </a:spcBef>
              <a:spcAft>
                <a:spcPts val="0"/>
              </a:spcAft>
              <a:buSzPts val="3600"/>
              <a:buNone/>
              <a:defRPr sz="3600"/>
            </a:lvl6pPr>
            <a:lvl7pPr lvl="6" rtl="0">
              <a:spcBef>
                <a:spcPts val="0"/>
              </a:spcBef>
              <a:spcAft>
                <a:spcPts val="0"/>
              </a:spcAft>
              <a:buSzPts val="3600"/>
              <a:buNone/>
              <a:defRPr sz="3600"/>
            </a:lvl7pPr>
            <a:lvl8pPr lvl="7" rtl="0">
              <a:spcBef>
                <a:spcPts val="0"/>
              </a:spcBef>
              <a:spcAft>
                <a:spcPts val="0"/>
              </a:spcAft>
              <a:buSzPts val="3600"/>
              <a:buNone/>
              <a:defRPr sz="3600"/>
            </a:lvl8pPr>
            <a:lvl9pPr lvl="8" rtl="0">
              <a:spcBef>
                <a:spcPts val="0"/>
              </a:spcBef>
              <a:spcAft>
                <a:spcPts val="0"/>
              </a:spcAft>
              <a:buSzPts val="3600"/>
              <a:buNone/>
              <a:defRPr sz="3600"/>
            </a:lvl9pPr>
          </a:lstStyle>
          <a:p>
            <a:endParaRPr/>
          </a:p>
        </p:txBody>
      </p:sp>
      <p:sp>
        <p:nvSpPr>
          <p:cNvPr id="67" name="Google Shape;67;p14"/>
          <p:cNvSpPr txBox="1">
            <a:spLocks noGrp="1"/>
          </p:cNvSpPr>
          <p:nvPr>
            <p:ph type="subTitle" idx="1"/>
          </p:nvPr>
        </p:nvSpPr>
        <p:spPr>
          <a:xfrm>
            <a:off x="311700" y="1878560"/>
            <a:ext cx="4242600" cy="7383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Clr>
                <a:schemeClr val="lt2"/>
              </a:buClr>
              <a:buSzPts val="1600"/>
              <a:buNone/>
              <a:defRPr sz="1600">
                <a:solidFill>
                  <a:schemeClr val="lt2"/>
                </a:solidFill>
              </a:defRPr>
            </a:lvl1pPr>
            <a:lvl2pPr lvl="1" rtl="0">
              <a:lnSpc>
                <a:spcPct val="100000"/>
              </a:lnSpc>
              <a:spcBef>
                <a:spcPts val="0"/>
              </a:spcBef>
              <a:spcAft>
                <a:spcPts val="0"/>
              </a:spcAft>
              <a:buClr>
                <a:schemeClr val="lt2"/>
              </a:buClr>
              <a:buSzPts val="1600"/>
              <a:buNone/>
              <a:defRPr sz="1600">
                <a:solidFill>
                  <a:schemeClr val="lt2"/>
                </a:solidFill>
              </a:defRPr>
            </a:lvl2pPr>
            <a:lvl3pPr lvl="2" rtl="0">
              <a:lnSpc>
                <a:spcPct val="100000"/>
              </a:lnSpc>
              <a:spcBef>
                <a:spcPts val="0"/>
              </a:spcBef>
              <a:spcAft>
                <a:spcPts val="0"/>
              </a:spcAft>
              <a:buClr>
                <a:schemeClr val="lt2"/>
              </a:buClr>
              <a:buSzPts val="1600"/>
              <a:buNone/>
              <a:defRPr sz="1600">
                <a:solidFill>
                  <a:schemeClr val="lt2"/>
                </a:solidFill>
              </a:defRPr>
            </a:lvl3pPr>
            <a:lvl4pPr lvl="3" rtl="0">
              <a:lnSpc>
                <a:spcPct val="100000"/>
              </a:lnSpc>
              <a:spcBef>
                <a:spcPts val="0"/>
              </a:spcBef>
              <a:spcAft>
                <a:spcPts val="0"/>
              </a:spcAft>
              <a:buClr>
                <a:schemeClr val="lt2"/>
              </a:buClr>
              <a:buSzPts val="1600"/>
              <a:buNone/>
              <a:defRPr sz="1600">
                <a:solidFill>
                  <a:schemeClr val="lt2"/>
                </a:solidFill>
              </a:defRPr>
            </a:lvl4pPr>
            <a:lvl5pPr lvl="4" rtl="0">
              <a:lnSpc>
                <a:spcPct val="100000"/>
              </a:lnSpc>
              <a:spcBef>
                <a:spcPts val="0"/>
              </a:spcBef>
              <a:spcAft>
                <a:spcPts val="0"/>
              </a:spcAft>
              <a:buClr>
                <a:schemeClr val="lt2"/>
              </a:buClr>
              <a:buSzPts val="1600"/>
              <a:buNone/>
              <a:defRPr sz="1600">
                <a:solidFill>
                  <a:schemeClr val="lt2"/>
                </a:solidFill>
              </a:defRPr>
            </a:lvl5pPr>
            <a:lvl6pPr lvl="5" rtl="0">
              <a:lnSpc>
                <a:spcPct val="100000"/>
              </a:lnSpc>
              <a:spcBef>
                <a:spcPts val="0"/>
              </a:spcBef>
              <a:spcAft>
                <a:spcPts val="0"/>
              </a:spcAft>
              <a:buClr>
                <a:schemeClr val="lt2"/>
              </a:buClr>
              <a:buSzPts val="1600"/>
              <a:buNone/>
              <a:defRPr sz="1600">
                <a:solidFill>
                  <a:schemeClr val="lt2"/>
                </a:solidFill>
              </a:defRPr>
            </a:lvl6pPr>
            <a:lvl7pPr lvl="6" rtl="0">
              <a:lnSpc>
                <a:spcPct val="100000"/>
              </a:lnSpc>
              <a:spcBef>
                <a:spcPts val="0"/>
              </a:spcBef>
              <a:spcAft>
                <a:spcPts val="0"/>
              </a:spcAft>
              <a:buClr>
                <a:schemeClr val="lt2"/>
              </a:buClr>
              <a:buSzPts val="1600"/>
              <a:buNone/>
              <a:defRPr sz="1600">
                <a:solidFill>
                  <a:schemeClr val="lt2"/>
                </a:solidFill>
              </a:defRPr>
            </a:lvl7pPr>
            <a:lvl8pPr lvl="7" rtl="0">
              <a:lnSpc>
                <a:spcPct val="100000"/>
              </a:lnSpc>
              <a:spcBef>
                <a:spcPts val="0"/>
              </a:spcBef>
              <a:spcAft>
                <a:spcPts val="0"/>
              </a:spcAft>
              <a:buClr>
                <a:schemeClr val="lt2"/>
              </a:buClr>
              <a:buSzPts val="1600"/>
              <a:buNone/>
              <a:defRPr sz="1600">
                <a:solidFill>
                  <a:schemeClr val="lt2"/>
                </a:solidFill>
              </a:defRPr>
            </a:lvl8pPr>
            <a:lvl9pPr lvl="8" rtl="0">
              <a:lnSpc>
                <a:spcPct val="100000"/>
              </a:lnSpc>
              <a:spcBef>
                <a:spcPts val="0"/>
              </a:spcBef>
              <a:spcAft>
                <a:spcPts val="0"/>
              </a:spcAft>
              <a:buClr>
                <a:schemeClr val="lt2"/>
              </a:buClr>
              <a:buSzPts val="1600"/>
              <a:buNone/>
              <a:defRPr sz="1600">
                <a:solidFill>
                  <a:schemeClr val="lt2"/>
                </a:solidFill>
              </a:defRPr>
            </a:lvl9pPr>
          </a:lstStyle>
          <a:p>
            <a:endParaRPr/>
          </a:p>
        </p:txBody>
      </p:sp>
      <p:sp>
        <p:nvSpPr>
          <p:cNvPr id="68" name="Google Shape;68;p1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solidFill>
                  <a:schemeClr val="lt1"/>
                </a:solidFill>
              </a:defRPr>
            </a:lvl1pPr>
            <a:lvl2pPr lvl="1" rtl="0">
              <a:buNone/>
              <a:defRPr>
                <a:solidFill>
                  <a:schemeClr val="lt1"/>
                </a:solidFill>
              </a:defRPr>
            </a:lvl2pPr>
            <a:lvl3pPr lvl="2" rtl="0">
              <a:buNone/>
              <a:defRPr>
                <a:solidFill>
                  <a:schemeClr val="lt1"/>
                </a:solidFill>
              </a:defRPr>
            </a:lvl3pPr>
            <a:lvl4pPr lvl="3" rtl="0">
              <a:buNone/>
              <a:defRPr>
                <a:solidFill>
                  <a:schemeClr val="lt1"/>
                </a:solidFill>
              </a:defRPr>
            </a:lvl4pPr>
            <a:lvl5pPr lvl="4" rtl="0">
              <a:buNone/>
              <a:defRPr>
                <a:solidFill>
                  <a:schemeClr val="lt1"/>
                </a:solidFill>
              </a:defRPr>
            </a:lvl5pPr>
            <a:lvl6pPr lvl="5" rtl="0">
              <a:buNone/>
              <a:defRPr>
                <a:solidFill>
                  <a:schemeClr val="lt1"/>
                </a:solidFill>
              </a:defRPr>
            </a:lvl6pPr>
            <a:lvl7pPr lvl="6" rtl="0">
              <a:buNone/>
              <a:defRPr>
                <a:solidFill>
                  <a:schemeClr val="lt1"/>
                </a:solidFill>
              </a:defRPr>
            </a:lvl7pPr>
            <a:lvl8pPr lvl="7" rtl="0">
              <a:buNone/>
              <a:defRPr>
                <a:solidFill>
                  <a:schemeClr val="lt1"/>
                </a:solidFill>
              </a:defRPr>
            </a:lvl8pPr>
            <a:lvl9pPr lvl="8" rtl="0">
              <a:buNone/>
              <a:defRPr>
                <a:solidFill>
                  <a:schemeClr val="lt1"/>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bg>
      <p:bgPr>
        <a:solidFill>
          <a:srgbClr val="D9EAD3"/>
        </a:solidFill>
        <a:effectLst/>
      </p:bgPr>
    </p:bg>
    <p:spTree>
      <p:nvGrpSpPr>
        <p:cNvPr id="1" name="Shape 69"/>
        <p:cNvGrpSpPr/>
        <p:nvPr/>
      </p:nvGrpSpPr>
      <p:grpSpPr>
        <a:xfrm>
          <a:off x="0" y="0"/>
          <a:ext cx="0" cy="0"/>
          <a:chOff x="0" y="0"/>
          <a:chExt cx="0" cy="0"/>
        </a:xfrm>
      </p:grpSpPr>
      <p:sp>
        <p:nvSpPr>
          <p:cNvPr id="70" name="Google Shape;70;p15"/>
          <p:cNvSpPr/>
          <p:nvPr/>
        </p:nvSpPr>
        <p:spPr>
          <a:xfrm>
            <a:off x="0" y="48099"/>
            <a:ext cx="9144250" cy="4398100"/>
          </a:xfrm>
          <a:custGeom>
            <a:avLst/>
            <a:gdLst/>
            <a:ahLst/>
            <a:cxnLst/>
            <a:rect l="l" t="t" r="r" b="b"/>
            <a:pathLst>
              <a:path w="365770" h="175924" extrusionOk="0">
                <a:moveTo>
                  <a:pt x="0" y="0"/>
                </a:moveTo>
                <a:lnTo>
                  <a:pt x="365770" y="0"/>
                </a:lnTo>
                <a:lnTo>
                  <a:pt x="365760" y="70914"/>
                </a:lnTo>
                <a:lnTo>
                  <a:pt x="0" y="175924"/>
                </a:lnTo>
                <a:close/>
              </a:path>
            </a:pathLst>
          </a:custGeom>
          <a:solidFill>
            <a:schemeClr val="lt1"/>
          </a:solidFill>
          <a:ln>
            <a:noFill/>
          </a:ln>
        </p:spPr>
      </p:sp>
      <p:sp>
        <p:nvSpPr>
          <p:cNvPr id="71" name="Google Shape;71;p15"/>
          <p:cNvSpPr txBox="1">
            <a:spLocks noGrp="1"/>
          </p:cNvSpPr>
          <p:nvPr>
            <p:ph type="title"/>
          </p:nvPr>
        </p:nvSpPr>
        <p:spPr>
          <a:xfrm>
            <a:off x="311700" y="539725"/>
            <a:ext cx="8520600" cy="1282500"/>
          </a:xfrm>
          <a:prstGeom prst="rect">
            <a:avLst/>
          </a:prstGeom>
        </p:spPr>
        <p:txBody>
          <a:bodyPr spcFirstLastPara="1" wrap="square" lIns="91425" tIns="91425" rIns="91425" bIns="91425" anchor="t" anchorCtr="0">
            <a:noAutofit/>
          </a:bodyPr>
          <a:lstStyle>
            <a:lvl1pPr lvl="0" rtl="0">
              <a:spcBef>
                <a:spcPts val="0"/>
              </a:spcBef>
              <a:spcAft>
                <a:spcPts val="0"/>
              </a:spcAft>
              <a:buSzPts val="3600"/>
              <a:buFont typeface="Raleway"/>
              <a:buNone/>
              <a:defRPr sz="3600">
                <a:latin typeface="Raleway"/>
                <a:ea typeface="Raleway"/>
                <a:cs typeface="Raleway"/>
                <a:sym typeface="Raleway"/>
              </a:defRPr>
            </a:lvl1pPr>
            <a:lvl2pPr lvl="1" rtl="0">
              <a:spcBef>
                <a:spcPts val="0"/>
              </a:spcBef>
              <a:spcAft>
                <a:spcPts val="0"/>
              </a:spcAft>
              <a:buSzPts val="3600"/>
              <a:buNone/>
              <a:defRPr sz="3600"/>
            </a:lvl2pPr>
            <a:lvl3pPr lvl="2" rtl="0">
              <a:spcBef>
                <a:spcPts val="0"/>
              </a:spcBef>
              <a:spcAft>
                <a:spcPts val="0"/>
              </a:spcAft>
              <a:buSzPts val="3600"/>
              <a:buNone/>
              <a:defRPr sz="3600"/>
            </a:lvl3pPr>
            <a:lvl4pPr lvl="3" rtl="0">
              <a:spcBef>
                <a:spcPts val="0"/>
              </a:spcBef>
              <a:spcAft>
                <a:spcPts val="0"/>
              </a:spcAft>
              <a:buSzPts val="3600"/>
              <a:buNone/>
              <a:defRPr sz="3600"/>
            </a:lvl4pPr>
            <a:lvl5pPr lvl="4" rtl="0">
              <a:spcBef>
                <a:spcPts val="0"/>
              </a:spcBef>
              <a:spcAft>
                <a:spcPts val="0"/>
              </a:spcAft>
              <a:buSzPts val="3600"/>
              <a:buNone/>
              <a:defRPr sz="3600"/>
            </a:lvl5pPr>
            <a:lvl6pPr lvl="5" rtl="0">
              <a:spcBef>
                <a:spcPts val="0"/>
              </a:spcBef>
              <a:spcAft>
                <a:spcPts val="0"/>
              </a:spcAft>
              <a:buSzPts val="3600"/>
              <a:buNone/>
              <a:defRPr sz="3600"/>
            </a:lvl6pPr>
            <a:lvl7pPr lvl="6" rtl="0">
              <a:spcBef>
                <a:spcPts val="0"/>
              </a:spcBef>
              <a:spcAft>
                <a:spcPts val="0"/>
              </a:spcAft>
              <a:buSzPts val="3600"/>
              <a:buNone/>
              <a:defRPr sz="3600"/>
            </a:lvl7pPr>
            <a:lvl8pPr lvl="7" rtl="0">
              <a:spcBef>
                <a:spcPts val="0"/>
              </a:spcBef>
              <a:spcAft>
                <a:spcPts val="0"/>
              </a:spcAft>
              <a:buSzPts val="3600"/>
              <a:buNone/>
              <a:defRPr sz="3600"/>
            </a:lvl8pPr>
            <a:lvl9pPr lvl="8" rtl="0">
              <a:spcBef>
                <a:spcPts val="0"/>
              </a:spcBef>
              <a:spcAft>
                <a:spcPts val="0"/>
              </a:spcAft>
              <a:buSzPts val="3600"/>
              <a:buNone/>
              <a:defRPr sz="3600"/>
            </a:lvl9pPr>
          </a:lstStyle>
          <a:p>
            <a:endParaRPr/>
          </a:p>
        </p:txBody>
      </p:sp>
      <p:sp>
        <p:nvSpPr>
          <p:cNvPr id="72" name="Google Shape;72;p1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solidFill>
                  <a:schemeClr val="accent1"/>
                </a:solidFill>
              </a:defRPr>
            </a:lvl1pPr>
            <a:lvl2pPr lvl="1" rtl="0">
              <a:buNone/>
              <a:defRPr>
                <a:solidFill>
                  <a:schemeClr val="accent1"/>
                </a:solidFill>
              </a:defRPr>
            </a:lvl2pPr>
            <a:lvl3pPr lvl="2" rtl="0">
              <a:buNone/>
              <a:defRPr>
                <a:solidFill>
                  <a:schemeClr val="accent1"/>
                </a:solidFill>
              </a:defRPr>
            </a:lvl3pPr>
            <a:lvl4pPr lvl="3" rtl="0">
              <a:buNone/>
              <a:defRPr>
                <a:solidFill>
                  <a:schemeClr val="accent1"/>
                </a:solidFill>
              </a:defRPr>
            </a:lvl4pPr>
            <a:lvl5pPr lvl="4" rtl="0">
              <a:buNone/>
              <a:defRPr>
                <a:solidFill>
                  <a:schemeClr val="accent1"/>
                </a:solidFill>
              </a:defRPr>
            </a:lvl5pPr>
            <a:lvl6pPr lvl="5" rtl="0">
              <a:buNone/>
              <a:defRPr>
                <a:solidFill>
                  <a:schemeClr val="accent1"/>
                </a:solidFill>
              </a:defRPr>
            </a:lvl6pPr>
            <a:lvl7pPr lvl="6" rtl="0">
              <a:buNone/>
              <a:defRPr>
                <a:solidFill>
                  <a:schemeClr val="accent1"/>
                </a:solidFill>
              </a:defRPr>
            </a:lvl7pPr>
            <a:lvl8pPr lvl="7" rtl="0">
              <a:buNone/>
              <a:defRPr>
                <a:solidFill>
                  <a:schemeClr val="accent1"/>
                </a:solidFill>
              </a:defRPr>
            </a:lvl8pPr>
            <a:lvl9pPr lvl="8" rtl="0">
              <a:buNone/>
              <a:defRPr>
                <a:solidFill>
                  <a:schemeClr val="accent1"/>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73"/>
        <p:cNvGrpSpPr/>
        <p:nvPr/>
      </p:nvGrpSpPr>
      <p:grpSpPr>
        <a:xfrm>
          <a:off x="0" y="0"/>
          <a:ext cx="0" cy="0"/>
          <a:chOff x="0" y="0"/>
          <a:chExt cx="0" cy="0"/>
        </a:xfrm>
      </p:grpSpPr>
      <p:sp>
        <p:nvSpPr>
          <p:cNvPr id="74" name="Google Shape;74;p16"/>
          <p:cNvSpPr/>
          <p:nvPr/>
        </p:nvSpPr>
        <p:spPr>
          <a:xfrm>
            <a:off x="0" y="0"/>
            <a:ext cx="4314000" cy="5143500"/>
          </a:xfrm>
          <a:prstGeom prst="rect">
            <a:avLst/>
          </a:prstGeom>
          <a:solidFill>
            <a:srgbClr val="073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75;p16"/>
          <p:cNvSpPr/>
          <p:nvPr/>
        </p:nvSpPr>
        <p:spPr>
          <a:xfrm>
            <a:off x="0" y="44125"/>
            <a:ext cx="4313625" cy="4399375"/>
          </a:xfrm>
          <a:custGeom>
            <a:avLst/>
            <a:gdLst/>
            <a:ahLst/>
            <a:cxnLst/>
            <a:rect l="l" t="t" r="r" b="b"/>
            <a:pathLst>
              <a:path w="172545" h="175975" extrusionOk="0">
                <a:moveTo>
                  <a:pt x="0" y="157"/>
                </a:moveTo>
                <a:lnTo>
                  <a:pt x="172419" y="0"/>
                </a:lnTo>
                <a:lnTo>
                  <a:pt x="172545" y="126541"/>
                </a:lnTo>
                <a:lnTo>
                  <a:pt x="0" y="175975"/>
                </a:lnTo>
                <a:close/>
              </a:path>
            </a:pathLst>
          </a:custGeom>
          <a:solidFill>
            <a:schemeClr val="accent2"/>
          </a:solidFill>
          <a:ln>
            <a:noFill/>
          </a:ln>
        </p:spPr>
      </p:sp>
      <p:sp>
        <p:nvSpPr>
          <p:cNvPr id="76" name="Google Shape;76;p16"/>
          <p:cNvSpPr/>
          <p:nvPr/>
        </p:nvSpPr>
        <p:spPr>
          <a:xfrm>
            <a:off x="-1637" y="46013"/>
            <a:ext cx="4316900" cy="4395600"/>
          </a:xfrm>
          <a:custGeom>
            <a:avLst/>
            <a:gdLst/>
            <a:ahLst/>
            <a:cxnLst/>
            <a:rect l="l" t="t" r="r" b="b"/>
            <a:pathLst>
              <a:path w="172676" h="175824" extrusionOk="0">
                <a:moveTo>
                  <a:pt x="0" y="6"/>
                </a:moveTo>
                <a:lnTo>
                  <a:pt x="172676" y="0"/>
                </a:lnTo>
                <a:lnTo>
                  <a:pt x="172562" y="126442"/>
                </a:lnTo>
                <a:lnTo>
                  <a:pt x="0" y="175824"/>
                </a:lnTo>
                <a:close/>
              </a:path>
            </a:pathLst>
          </a:custGeom>
          <a:solidFill>
            <a:srgbClr val="073763"/>
          </a:solidFill>
          <a:ln w="9525" cap="flat" cmpd="sng">
            <a:solidFill>
              <a:srgbClr val="FFFFFF"/>
            </a:solidFill>
            <a:prstDash val="solid"/>
            <a:round/>
            <a:headEnd type="none" w="sm" len="sm"/>
            <a:tailEnd type="none" w="sm" len="sm"/>
          </a:ln>
        </p:spPr>
      </p:sp>
      <p:sp>
        <p:nvSpPr>
          <p:cNvPr id="77" name="Google Shape;77;p16"/>
          <p:cNvSpPr txBox="1">
            <a:spLocks noGrp="1"/>
          </p:cNvSpPr>
          <p:nvPr>
            <p:ph type="title"/>
          </p:nvPr>
        </p:nvSpPr>
        <p:spPr>
          <a:xfrm>
            <a:off x="311725" y="500925"/>
            <a:ext cx="3706500" cy="2508900"/>
          </a:xfrm>
          <a:prstGeom prst="rect">
            <a:avLst/>
          </a:prstGeom>
        </p:spPr>
        <p:txBody>
          <a:bodyPr spcFirstLastPara="1" wrap="square" lIns="91425" tIns="91425" rIns="91425" bIns="91425" anchor="t" anchorCtr="0">
            <a:noAutofit/>
          </a:bodyPr>
          <a:lstStyle>
            <a:lvl1pPr lvl="0" rtl="0">
              <a:spcBef>
                <a:spcPts val="0"/>
              </a:spcBef>
              <a:spcAft>
                <a:spcPts val="0"/>
              </a:spcAft>
              <a:buClr>
                <a:schemeClr val="lt1"/>
              </a:buClr>
              <a:buSzPts val="2800"/>
              <a:buFont typeface="Raleway"/>
              <a:buNone/>
              <a:defRPr>
                <a:solidFill>
                  <a:schemeClr val="lt1"/>
                </a:solidFill>
                <a:latin typeface="Raleway"/>
                <a:ea typeface="Raleway"/>
                <a:cs typeface="Raleway"/>
                <a:sym typeface="Raleway"/>
              </a:defRPr>
            </a:lvl1pPr>
            <a:lvl2pPr lvl="1" rtl="0">
              <a:spcBef>
                <a:spcPts val="0"/>
              </a:spcBef>
              <a:spcAft>
                <a:spcPts val="0"/>
              </a:spcAft>
              <a:buClr>
                <a:schemeClr val="lt1"/>
              </a:buClr>
              <a:buSzPts val="2800"/>
              <a:buNone/>
              <a:defRPr>
                <a:solidFill>
                  <a:schemeClr val="lt1"/>
                </a:solidFill>
              </a:defRPr>
            </a:lvl2pPr>
            <a:lvl3pPr lvl="2" rtl="0">
              <a:spcBef>
                <a:spcPts val="0"/>
              </a:spcBef>
              <a:spcAft>
                <a:spcPts val="0"/>
              </a:spcAft>
              <a:buClr>
                <a:schemeClr val="lt1"/>
              </a:buClr>
              <a:buSzPts val="2800"/>
              <a:buNone/>
              <a:defRPr>
                <a:solidFill>
                  <a:schemeClr val="lt1"/>
                </a:solidFill>
              </a:defRPr>
            </a:lvl3pPr>
            <a:lvl4pPr lvl="3" rtl="0">
              <a:spcBef>
                <a:spcPts val="0"/>
              </a:spcBef>
              <a:spcAft>
                <a:spcPts val="0"/>
              </a:spcAft>
              <a:buClr>
                <a:schemeClr val="lt1"/>
              </a:buClr>
              <a:buSzPts val="2800"/>
              <a:buNone/>
              <a:defRPr>
                <a:solidFill>
                  <a:schemeClr val="lt1"/>
                </a:solidFill>
              </a:defRPr>
            </a:lvl4pPr>
            <a:lvl5pPr lvl="4" rtl="0">
              <a:spcBef>
                <a:spcPts val="0"/>
              </a:spcBef>
              <a:spcAft>
                <a:spcPts val="0"/>
              </a:spcAft>
              <a:buClr>
                <a:schemeClr val="lt1"/>
              </a:buClr>
              <a:buSzPts val="2800"/>
              <a:buNone/>
              <a:defRPr>
                <a:solidFill>
                  <a:schemeClr val="lt1"/>
                </a:solidFill>
              </a:defRPr>
            </a:lvl5pPr>
            <a:lvl6pPr lvl="5" rtl="0">
              <a:spcBef>
                <a:spcPts val="0"/>
              </a:spcBef>
              <a:spcAft>
                <a:spcPts val="0"/>
              </a:spcAft>
              <a:buClr>
                <a:schemeClr val="lt1"/>
              </a:buClr>
              <a:buSzPts val="2800"/>
              <a:buNone/>
              <a:defRPr>
                <a:solidFill>
                  <a:schemeClr val="lt1"/>
                </a:solidFill>
              </a:defRPr>
            </a:lvl6pPr>
            <a:lvl7pPr lvl="6" rtl="0">
              <a:spcBef>
                <a:spcPts val="0"/>
              </a:spcBef>
              <a:spcAft>
                <a:spcPts val="0"/>
              </a:spcAft>
              <a:buClr>
                <a:schemeClr val="lt1"/>
              </a:buClr>
              <a:buSzPts val="2800"/>
              <a:buNone/>
              <a:defRPr>
                <a:solidFill>
                  <a:schemeClr val="lt1"/>
                </a:solidFill>
              </a:defRPr>
            </a:lvl7pPr>
            <a:lvl8pPr lvl="7" rtl="0">
              <a:spcBef>
                <a:spcPts val="0"/>
              </a:spcBef>
              <a:spcAft>
                <a:spcPts val="0"/>
              </a:spcAft>
              <a:buClr>
                <a:schemeClr val="lt1"/>
              </a:buClr>
              <a:buSzPts val="2800"/>
              <a:buNone/>
              <a:defRPr>
                <a:solidFill>
                  <a:schemeClr val="lt1"/>
                </a:solidFill>
              </a:defRPr>
            </a:lvl8pPr>
            <a:lvl9pPr lvl="8" rtl="0">
              <a:spcBef>
                <a:spcPts val="0"/>
              </a:spcBef>
              <a:spcAft>
                <a:spcPts val="0"/>
              </a:spcAft>
              <a:buClr>
                <a:schemeClr val="lt1"/>
              </a:buClr>
              <a:buSzPts val="2800"/>
              <a:buNone/>
              <a:defRPr>
                <a:solidFill>
                  <a:schemeClr val="lt1"/>
                </a:solidFill>
              </a:defRPr>
            </a:lvl9pPr>
          </a:lstStyle>
          <a:p>
            <a:endParaRPr/>
          </a:p>
        </p:txBody>
      </p:sp>
      <p:sp>
        <p:nvSpPr>
          <p:cNvPr id="78" name="Google Shape;78;p16"/>
          <p:cNvSpPr txBox="1">
            <a:spLocks noGrp="1"/>
          </p:cNvSpPr>
          <p:nvPr>
            <p:ph type="body" idx="1"/>
          </p:nvPr>
        </p:nvSpPr>
        <p:spPr>
          <a:xfrm>
            <a:off x="4644675" y="500925"/>
            <a:ext cx="4166400" cy="4098600"/>
          </a:xfrm>
          <a:prstGeom prst="rect">
            <a:avLst/>
          </a:prstGeom>
        </p:spPr>
        <p:txBody>
          <a:bodyPr spcFirstLastPara="1" wrap="square" lIns="91425" tIns="91425" rIns="91425" bIns="91425" anchor="t" anchorCtr="0">
            <a:noAutofit/>
          </a:bodyPr>
          <a:lstStyle>
            <a:lvl1pPr marL="457200" lvl="0" indent="-311150" rtl="0">
              <a:spcBef>
                <a:spcPts val="0"/>
              </a:spcBef>
              <a:spcAft>
                <a:spcPts val="0"/>
              </a:spcAft>
              <a:buSzPts val="1300"/>
              <a:buChar char="●"/>
              <a:defRPr/>
            </a:lvl1pPr>
            <a:lvl2pPr marL="914400" lvl="1" indent="-298450" rtl="0">
              <a:spcBef>
                <a:spcPts val="1600"/>
              </a:spcBef>
              <a:spcAft>
                <a:spcPts val="0"/>
              </a:spcAft>
              <a:buSzPts val="1100"/>
              <a:buChar char="○"/>
              <a:defRPr/>
            </a:lvl2pPr>
            <a:lvl3pPr marL="1371600" lvl="2" indent="-298450" rtl="0">
              <a:spcBef>
                <a:spcPts val="1600"/>
              </a:spcBef>
              <a:spcAft>
                <a:spcPts val="0"/>
              </a:spcAft>
              <a:buSzPts val="1100"/>
              <a:buChar char="■"/>
              <a:defRPr/>
            </a:lvl3pPr>
            <a:lvl4pPr marL="1828800" lvl="3" indent="-298450" rtl="0">
              <a:spcBef>
                <a:spcPts val="1600"/>
              </a:spcBef>
              <a:spcAft>
                <a:spcPts val="0"/>
              </a:spcAft>
              <a:buSzPts val="1100"/>
              <a:buChar char="●"/>
              <a:defRPr/>
            </a:lvl4pPr>
            <a:lvl5pPr marL="2286000" lvl="4" indent="-298450" rtl="0">
              <a:spcBef>
                <a:spcPts val="1600"/>
              </a:spcBef>
              <a:spcAft>
                <a:spcPts val="0"/>
              </a:spcAft>
              <a:buSzPts val="1100"/>
              <a:buChar char="○"/>
              <a:defRPr/>
            </a:lvl5pPr>
            <a:lvl6pPr marL="2743200" lvl="5" indent="-298450" rtl="0">
              <a:spcBef>
                <a:spcPts val="1600"/>
              </a:spcBef>
              <a:spcAft>
                <a:spcPts val="0"/>
              </a:spcAft>
              <a:buSzPts val="1100"/>
              <a:buChar char="■"/>
              <a:defRPr/>
            </a:lvl6pPr>
            <a:lvl7pPr marL="3200400" lvl="6" indent="-298450" rtl="0">
              <a:spcBef>
                <a:spcPts val="1600"/>
              </a:spcBef>
              <a:spcAft>
                <a:spcPts val="0"/>
              </a:spcAft>
              <a:buSzPts val="1100"/>
              <a:buChar char="●"/>
              <a:defRPr/>
            </a:lvl7pPr>
            <a:lvl8pPr marL="3657600" lvl="7" indent="-298450" rtl="0">
              <a:spcBef>
                <a:spcPts val="1600"/>
              </a:spcBef>
              <a:spcAft>
                <a:spcPts val="0"/>
              </a:spcAft>
              <a:buSzPts val="1100"/>
              <a:buChar char="○"/>
              <a:defRPr/>
            </a:lvl8pPr>
            <a:lvl9pPr marL="4114800" lvl="8" indent="-298450" rtl="0">
              <a:spcBef>
                <a:spcPts val="1600"/>
              </a:spcBef>
              <a:spcAft>
                <a:spcPts val="1600"/>
              </a:spcAft>
              <a:buSzPts val="1100"/>
              <a:buChar char="■"/>
              <a:defRPr/>
            </a:lvl9pPr>
          </a:lstStyle>
          <a:p>
            <a:endParaRPr/>
          </a:p>
        </p:txBody>
      </p:sp>
      <p:sp>
        <p:nvSpPr>
          <p:cNvPr id="79" name="Google Shape;79;p1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80"/>
        <p:cNvGrpSpPr/>
        <p:nvPr/>
      </p:nvGrpSpPr>
      <p:grpSpPr>
        <a:xfrm>
          <a:off x="0" y="0"/>
          <a:ext cx="0" cy="0"/>
          <a:chOff x="0" y="0"/>
          <a:chExt cx="0" cy="0"/>
        </a:xfrm>
      </p:grpSpPr>
      <p:sp>
        <p:nvSpPr>
          <p:cNvPr id="81" name="Google Shape;81;p17"/>
          <p:cNvSpPr/>
          <p:nvPr/>
        </p:nvSpPr>
        <p:spPr>
          <a:xfrm>
            <a:off x="0" y="0"/>
            <a:ext cx="9144000" cy="1277100"/>
          </a:xfrm>
          <a:prstGeom prst="rect">
            <a:avLst/>
          </a:prstGeom>
          <a:solidFill>
            <a:srgbClr val="073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82;p17"/>
          <p:cNvSpPr txBox="1">
            <a:spLocks noGrp="1"/>
          </p:cNvSpPr>
          <p:nvPr>
            <p:ph type="title"/>
          </p:nvPr>
        </p:nvSpPr>
        <p:spPr>
          <a:xfrm>
            <a:off x="311725" y="500925"/>
            <a:ext cx="8520600" cy="623700"/>
          </a:xfrm>
          <a:prstGeom prst="rect">
            <a:avLst/>
          </a:prstGeom>
        </p:spPr>
        <p:txBody>
          <a:bodyPr spcFirstLastPara="1" wrap="square" lIns="91425" tIns="91425" rIns="91425" bIns="91425" anchor="t" anchorCtr="0">
            <a:noAutofit/>
          </a:bodyPr>
          <a:lstStyle>
            <a:lvl1pPr lvl="0" rtl="0">
              <a:spcBef>
                <a:spcPts val="0"/>
              </a:spcBef>
              <a:spcAft>
                <a:spcPts val="0"/>
              </a:spcAft>
              <a:buClr>
                <a:schemeClr val="lt1"/>
              </a:buClr>
              <a:buSzPts val="2800"/>
              <a:buFont typeface="Raleway"/>
              <a:buNone/>
              <a:defRPr>
                <a:solidFill>
                  <a:schemeClr val="lt1"/>
                </a:solidFill>
                <a:latin typeface="Raleway"/>
                <a:ea typeface="Raleway"/>
                <a:cs typeface="Raleway"/>
                <a:sym typeface="Raleway"/>
              </a:defRPr>
            </a:lvl1pPr>
            <a:lvl2pPr lvl="1" rtl="0">
              <a:spcBef>
                <a:spcPts val="0"/>
              </a:spcBef>
              <a:spcAft>
                <a:spcPts val="0"/>
              </a:spcAft>
              <a:buClr>
                <a:schemeClr val="lt1"/>
              </a:buClr>
              <a:buSzPts val="2800"/>
              <a:buNone/>
              <a:defRPr>
                <a:solidFill>
                  <a:schemeClr val="lt1"/>
                </a:solidFill>
              </a:defRPr>
            </a:lvl2pPr>
            <a:lvl3pPr lvl="2" rtl="0">
              <a:spcBef>
                <a:spcPts val="0"/>
              </a:spcBef>
              <a:spcAft>
                <a:spcPts val="0"/>
              </a:spcAft>
              <a:buClr>
                <a:schemeClr val="lt1"/>
              </a:buClr>
              <a:buSzPts val="2800"/>
              <a:buNone/>
              <a:defRPr>
                <a:solidFill>
                  <a:schemeClr val="lt1"/>
                </a:solidFill>
              </a:defRPr>
            </a:lvl3pPr>
            <a:lvl4pPr lvl="3" rtl="0">
              <a:spcBef>
                <a:spcPts val="0"/>
              </a:spcBef>
              <a:spcAft>
                <a:spcPts val="0"/>
              </a:spcAft>
              <a:buClr>
                <a:schemeClr val="lt1"/>
              </a:buClr>
              <a:buSzPts val="2800"/>
              <a:buNone/>
              <a:defRPr>
                <a:solidFill>
                  <a:schemeClr val="lt1"/>
                </a:solidFill>
              </a:defRPr>
            </a:lvl4pPr>
            <a:lvl5pPr lvl="4" rtl="0">
              <a:spcBef>
                <a:spcPts val="0"/>
              </a:spcBef>
              <a:spcAft>
                <a:spcPts val="0"/>
              </a:spcAft>
              <a:buClr>
                <a:schemeClr val="lt1"/>
              </a:buClr>
              <a:buSzPts val="2800"/>
              <a:buNone/>
              <a:defRPr>
                <a:solidFill>
                  <a:schemeClr val="lt1"/>
                </a:solidFill>
              </a:defRPr>
            </a:lvl5pPr>
            <a:lvl6pPr lvl="5" rtl="0">
              <a:spcBef>
                <a:spcPts val="0"/>
              </a:spcBef>
              <a:spcAft>
                <a:spcPts val="0"/>
              </a:spcAft>
              <a:buClr>
                <a:schemeClr val="lt1"/>
              </a:buClr>
              <a:buSzPts val="2800"/>
              <a:buNone/>
              <a:defRPr>
                <a:solidFill>
                  <a:schemeClr val="lt1"/>
                </a:solidFill>
              </a:defRPr>
            </a:lvl6pPr>
            <a:lvl7pPr lvl="6" rtl="0">
              <a:spcBef>
                <a:spcPts val="0"/>
              </a:spcBef>
              <a:spcAft>
                <a:spcPts val="0"/>
              </a:spcAft>
              <a:buClr>
                <a:schemeClr val="lt1"/>
              </a:buClr>
              <a:buSzPts val="2800"/>
              <a:buNone/>
              <a:defRPr>
                <a:solidFill>
                  <a:schemeClr val="lt1"/>
                </a:solidFill>
              </a:defRPr>
            </a:lvl7pPr>
            <a:lvl8pPr lvl="7" rtl="0">
              <a:spcBef>
                <a:spcPts val="0"/>
              </a:spcBef>
              <a:spcAft>
                <a:spcPts val="0"/>
              </a:spcAft>
              <a:buClr>
                <a:schemeClr val="lt1"/>
              </a:buClr>
              <a:buSzPts val="2800"/>
              <a:buNone/>
              <a:defRPr>
                <a:solidFill>
                  <a:schemeClr val="lt1"/>
                </a:solidFill>
              </a:defRPr>
            </a:lvl8pPr>
            <a:lvl9pPr lvl="8" rtl="0">
              <a:spcBef>
                <a:spcPts val="0"/>
              </a:spcBef>
              <a:spcAft>
                <a:spcPts val="0"/>
              </a:spcAft>
              <a:buClr>
                <a:schemeClr val="lt1"/>
              </a:buClr>
              <a:buSzPts val="2800"/>
              <a:buNone/>
              <a:defRPr>
                <a:solidFill>
                  <a:schemeClr val="lt1"/>
                </a:solidFill>
              </a:defRPr>
            </a:lvl9pPr>
          </a:lstStyle>
          <a:p>
            <a:endParaRPr/>
          </a:p>
        </p:txBody>
      </p:sp>
      <p:sp>
        <p:nvSpPr>
          <p:cNvPr id="83" name="Google Shape;83;p17"/>
          <p:cNvSpPr txBox="1">
            <a:spLocks noGrp="1"/>
          </p:cNvSpPr>
          <p:nvPr>
            <p:ph type="body" idx="1"/>
          </p:nvPr>
        </p:nvSpPr>
        <p:spPr>
          <a:xfrm>
            <a:off x="311700" y="1505700"/>
            <a:ext cx="3999900" cy="3076200"/>
          </a:xfrm>
          <a:prstGeom prst="rect">
            <a:avLst/>
          </a:prstGeom>
        </p:spPr>
        <p:txBody>
          <a:bodyPr spcFirstLastPara="1" wrap="square" lIns="91425" tIns="91425" rIns="91425" bIns="91425" anchor="t" anchorCtr="0">
            <a:noAutofit/>
          </a:bodyPr>
          <a:lstStyle>
            <a:lvl1pPr marL="457200" lvl="0" indent="-311150" rtl="0">
              <a:spcBef>
                <a:spcPts val="0"/>
              </a:spcBef>
              <a:spcAft>
                <a:spcPts val="0"/>
              </a:spcAft>
              <a:buSzPts val="1300"/>
              <a:buChar char="●"/>
              <a:defRPr/>
            </a:lvl1pPr>
            <a:lvl2pPr marL="914400" lvl="1" indent="-298450" rtl="0">
              <a:spcBef>
                <a:spcPts val="1600"/>
              </a:spcBef>
              <a:spcAft>
                <a:spcPts val="0"/>
              </a:spcAft>
              <a:buSzPts val="1100"/>
              <a:buChar char="○"/>
              <a:defRPr/>
            </a:lvl2pPr>
            <a:lvl3pPr marL="1371600" lvl="2" indent="-298450" rtl="0">
              <a:spcBef>
                <a:spcPts val="1600"/>
              </a:spcBef>
              <a:spcAft>
                <a:spcPts val="0"/>
              </a:spcAft>
              <a:buSzPts val="1100"/>
              <a:buChar char="■"/>
              <a:defRPr/>
            </a:lvl3pPr>
            <a:lvl4pPr marL="1828800" lvl="3" indent="-298450" rtl="0">
              <a:spcBef>
                <a:spcPts val="1600"/>
              </a:spcBef>
              <a:spcAft>
                <a:spcPts val="0"/>
              </a:spcAft>
              <a:buSzPts val="1100"/>
              <a:buChar char="●"/>
              <a:defRPr/>
            </a:lvl4pPr>
            <a:lvl5pPr marL="2286000" lvl="4" indent="-298450" rtl="0">
              <a:spcBef>
                <a:spcPts val="1600"/>
              </a:spcBef>
              <a:spcAft>
                <a:spcPts val="0"/>
              </a:spcAft>
              <a:buSzPts val="1100"/>
              <a:buChar char="○"/>
              <a:defRPr/>
            </a:lvl5pPr>
            <a:lvl6pPr marL="2743200" lvl="5" indent="-298450" rtl="0">
              <a:spcBef>
                <a:spcPts val="1600"/>
              </a:spcBef>
              <a:spcAft>
                <a:spcPts val="0"/>
              </a:spcAft>
              <a:buSzPts val="1100"/>
              <a:buChar char="■"/>
              <a:defRPr/>
            </a:lvl6pPr>
            <a:lvl7pPr marL="3200400" lvl="6" indent="-298450" rtl="0">
              <a:spcBef>
                <a:spcPts val="1600"/>
              </a:spcBef>
              <a:spcAft>
                <a:spcPts val="0"/>
              </a:spcAft>
              <a:buSzPts val="1100"/>
              <a:buChar char="●"/>
              <a:defRPr/>
            </a:lvl7pPr>
            <a:lvl8pPr marL="3657600" lvl="7" indent="-298450" rtl="0">
              <a:spcBef>
                <a:spcPts val="1600"/>
              </a:spcBef>
              <a:spcAft>
                <a:spcPts val="0"/>
              </a:spcAft>
              <a:buSzPts val="1100"/>
              <a:buChar char="○"/>
              <a:defRPr/>
            </a:lvl8pPr>
            <a:lvl9pPr marL="4114800" lvl="8" indent="-298450" rtl="0">
              <a:spcBef>
                <a:spcPts val="1600"/>
              </a:spcBef>
              <a:spcAft>
                <a:spcPts val="1600"/>
              </a:spcAft>
              <a:buSzPts val="1100"/>
              <a:buChar char="■"/>
              <a:defRPr/>
            </a:lvl9pPr>
          </a:lstStyle>
          <a:p>
            <a:endParaRPr/>
          </a:p>
        </p:txBody>
      </p:sp>
      <p:sp>
        <p:nvSpPr>
          <p:cNvPr id="84" name="Google Shape;84;p17"/>
          <p:cNvSpPr txBox="1">
            <a:spLocks noGrp="1"/>
          </p:cNvSpPr>
          <p:nvPr>
            <p:ph type="body" idx="2"/>
          </p:nvPr>
        </p:nvSpPr>
        <p:spPr>
          <a:xfrm>
            <a:off x="4832400" y="1505700"/>
            <a:ext cx="3999900" cy="3076200"/>
          </a:xfrm>
          <a:prstGeom prst="rect">
            <a:avLst/>
          </a:prstGeom>
        </p:spPr>
        <p:txBody>
          <a:bodyPr spcFirstLastPara="1" wrap="square" lIns="91425" tIns="91425" rIns="91425" bIns="91425" anchor="t" anchorCtr="0">
            <a:noAutofit/>
          </a:bodyPr>
          <a:lstStyle>
            <a:lvl1pPr marL="457200" lvl="0" indent="-311150" rtl="0">
              <a:spcBef>
                <a:spcPts val="0"/>
              </a:spcBef>
              <a:spcAft>
                <a:spcPts val="0"/>
              </a:spcAft>
              <a:buSzPts val="1300"/>
              <a:buChar char="●"/>
              <a:defRPr/>
            </a:lvl1pPr>
            <a:lvl2pPr marL="914400" lvl="1" indent="-298450" rtl="0">
              <a:spcBef>
                <a:spcPts val="1600"/>
              </a:spcBef>
              <a:spcAft>
                <a:spcPts val="0"/>
              </a:spcAft>
              <a:buSzPts val="1100"/>
              <a:buChar char="○"/>
              <a:defRPr/>
            </a:lvl2pPr>
            <a:lvl3pPr marL="1371600" lvl="2" indent="-298450" rtl="0">
              <a:spcBef>
                <a:spcPts val="1600"/>
              </a:spcBef>
              <a:spcAft>
                <a:spcPts val="0"/>
              </a:spcAft>
              <a:buSzPts val="1100"/>
              <a:buChar char="■"/>
              <a:defRPr/>
            </a:lvl3pPr>
            <a:lvl4pPr marL="1828800" lvl="3" indent="-298450" rtl="0">
              <a:spcBef>
                <a:spcPts val="1600"/>
              </a:spcBef>
              <a:spcAft>
                <a:spcPts val="0"/>
              </a:spcAft>
              <a:buSzPts val="1100"/>
              <a:buChar char="●"/>
              <a:defRPr/>
            </a:lvl4pPr>
            <a:lvl5pPr marL="2286000" lvl="4" indent="-298450" rtl="0">
              <a:spcBef>
                <a:spcPts val="1600"/>
              </a:spcBef>
              <a:spcAft>
                <a:spcPts val="0"/>
              </a:spcAft>
              <a:buSzPts val="1100"/>
              <a:buChar char="○"/>
              <a:defRPr/>
            </a:lvl5pPr>
            <a:lvl6pPr marL="2743200" lvl="5" indent="-298450" rtl="0">
              <a:spcBef>
                <a:spcPts val="1600"/>
              </a:spcBef>
              <a:spcAft>
                <a:spcPts val="0"/>
              </a:spcAft>
              <a:buSzPts val="1100"/>
              <a:buChar char="■"/>
              <a:defRPr/>
            </a:lvl6pPr>
            <a:lvl7pPr marL="3200400" lvl="6" indent="-298450" rtl="0">
              <a:spcBef>
                <a:spcPts val="1600"/>
              </a:spcBef>
              <a:spcAft>
                <a:spcPts val="0"/>
              </a:spcAft>
              <a:buSzPts val="1100"/>
              <a:buChar char="●"/>
              <a:defRPr/>
            </a:lvl7pPr>
            <a:lvl8pPr marL="3657600" lvl="7" indent="-298450" rtl="0">
              <a:spcBef>
                <a:spcPts val="1600"/>
              </a:spcBef>
              <a:spcAft>
                <a:spcPts val="0"/>
              </a:spcAft>
              <a:buSzPts val="1100"/>
              <a:buChar char="○"/>
              <a:defRPr/>
            </a:lvl8pPr>
            <a:lvl9pPr marL="4114800" lvl="8" indent="-298450" rtl="0">
              <a:spcBef>
                <a:spcPts val="1600"/>
              </a:spcBef>
              <a:spcAft>
                <a:spcPts val="1600"/>
              </a:spcAft>
              <a:buSzPts val="1100"/>
              <a:buChar char="■"/>
              <a:defRPr/>
            </a:lvl9pPr>
          </a:lstStyle>
          <a:p>
            <a:endParaRPr/>
          </a:p>
        </p:txBody>
      </p:sp>
      <p:sp>
        <p:nvSpPr>
          <p:cNvPr id="85" name="Google Shape;85;p1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86"/>
        <p:cNvGrpSpPr/>
        <p:nvPr/>
      </p:nvGrpSpPr>
      <p:grpSpPr>
        <a:xfrm>
          <a:off x="0" y="0"/>
          <a:ext cx="0" cy="0"/>
          <a:chOff x="0" y="0"/>
          <a:chExt cx="0" cy="0"/>
        </a:xfrm>
      </p:grpSpPr>
      <p:sp>
        <p:nvSpPr>
          <p:cNvPr id="87" name="Google Shape;87;p18"/>
          <p:cNvSpPr/>
          <p:nvPr/>
        </p:nvSpPr>
        <p:spPr>
          <a:xfrm>
            <a:off x="0" y="0"/>
            <a:ext cx="9144000" cy="1277100"/>
          </a:xfrm>
          <a:prstGeom prst="rect">
            <a:avLst/>
          </a:prstGeom>
          <a:solidFill>
            <a:srgbClr val="073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88;p18"/>
          <p:cNvSpPr txBox="1">
            <a:spLocks noGrp="1"/>
          </p:cNvSpPr>
          <p:nvPr>
            <p:ph type="title"/>
          </p:nvPr>
        </p:nvSpPr>
        <p:spPr>
          <a:xfrm>
            <a:off x="311725" y="500925"/>
            <a:ext cx="8520600" cy="623700"/>
          </a:xfrm>
          <a:prstGeom prst="rect">
            <a:avLst/>
          </a:prstGeom>
        </p:spPr>
        <p:txBody>
          <a:bodyPr spcFirstLastPara="1" wrap="square" lIns="91425" tIns="91425" rIns="91425" bIns="91425" anchor="t" anchorCtr="0">
            <a:noAutofit/>
          </a:bodyPr>
          <a:lstStyle>
            <a:lvl1pPr lvl="0" rtl="0">
              <a:spcBef>
                <a:spcPts val="0"/>
              </a:spcBef>
              <a:spcAft>
                <a:spcPts val="0"/>
              </a:spcAft>
              <a:buClr>
                <a:schemeClr val="lt1"/>
              </a:buClr>
              <a:buSzPts val="2800"/>
              <a:buFont typeface="Raleway"/>
              <a:buNone/>
              <a:defRPr>
                <a:solidFill>
                  <a:schemeClr val="lt1"/>
                </a:solidFill>
                <a:latin typeface="Raleway"/>
                <a:ea typeface="Raleway"/>
                <a:cs typeface="Raleway"/>
                <a:sym typeface="Raleway"/>
              </a:defRPr>
            </a:lvl1pPr>
            <a:lvl2pPr lvl="1" rtl="0">
              <a:spcBef>
                <a:spcPts val="0"/>
              </a:spcBef>
              <a:spcAft>
                <a:spcPts val="0"/>
              </a:spcAft>
              <a:buClr>
                <a:schemeClr val="lt1"/>
              </a:buClr>
              <a:buSzPts val="2800"/>
              <a:buFont typeface="Raleway"/>
              <a:buNone/>
              <a:defRPr>
                <a:solidFill>
                  <a:schemeClr val="lt1"/>
                </a:solidFill>
                <a:latin typeface="Raleway"/>
                <a:ea typeface="Raleway"/>
                <a:cs typeface="Raleway"/>
                <a:sym typeface="Raleway"/>
              </a:defRPr>
            </a:lvl2pPr>
            <a:lvl3pPr lvl="2" rtl="0">
              <a:spcBef>
                <a:spcPts val="0"/>
              </a:spcBef>
              <a:spcAft>
                <a:spcPts val="0"/>
              </a:spcAft>
              <a:buClr>
                <a:schemeClr val="lt1"/>
              </a:buClr>
              <a:buSzPts val="2800"/>
              <a:buFont typeface="Raleway"/>
              <a:buNone/>
              <a:defRPr>
                <a:solidFill>
                  <a:schemeClr val="lt1"/>
                </a:solidFill>
                <a:latin typeface="Raleway"/>
                <a:ea typeface="Raleway"/>
                <a:cs typeface="Raleway"/>
                <a:sym typeface="Raleway"/>
              </a:defRPr>
            </a:lvl3pPr>
            <a:lvl4pPr lvl="3" rtl="0">
              <a:spcBef>
                <a:spcPts val="0"/>
              </a:spcBef>
              <a:spcAft>
                <a:spcPts val="0"/>
              </a:spcAft>
              <a:buClr>
                <a:schemeClr val="lt1"/>
              </a:buClr>
              <a:buSzPts val="2800"/>
              <a:buFont typeface="Raleway"/>
              <a:buNone/>
              <a:defRPr>
                <a:solidFill>
                  <a:schemeClr val="lt1"/>
                </a:solidFill>
                <a:latin typeface="Raleway"/>
                <a:ea typeface="Raleway"/>
                <a:cs typeface="Raleway"/>
                <a:sym typeface="Raleway"/>
              </a:defRPr>
            </a:lvl4pPr>
            <a:lvl5pPr lvl="4" rtl="0">
              <a:spcBef>
                <a:spcPts val="0"/>
              </a:spcBef>
              <a:spcAft>
                <a:spcPts val="0"/>
              </a:spcAft>
              <a:buClr>
                <a:schemeClr val="lt1"/>
              </a:buClr>
              <a:buSzPts val="2800"/>
              <a:buFont typeface="Raleway"/>
              <a:buNone/>
              <a:defRPr>
                <a:solidFill>
                  <a:schemeClr val="lt1"/>
                </a:solidFill>
                <a:latin typeface="Raleway"/>
                <a:ea typeface="Raleway"/>
                <a:cs typeface="Raleway"/>
                <a:sym typeface="Raleway"/>
              </a:defRPr>
            </a:lvl5pPr>
            <a:lvl6pPr lvl="5" rtl="0">
              <a:spcBef>
                <a:spcPts val="0"/>
              </a:spcBef>
              <a:spcAft>
                <a:spcPts val="0"/>
              </a:spcAft>
              <a:buClr>
                <a:schemeClr val="lt1"/>
              </a:buClr>
              <a:buSzPts val="2800"/>
              <a:buFont typeface="Raleway"/>
              <a:buNone/>
              <a:defRPr>
                <a:solidFill>
                  <a:schemeClr val="lt1"/>
                </a:solidFill>
                <a:latin typeface="Raleway"/>
                <a:ea typeface="Raleway"/>
                <a:cs typeface="Raleway"/>
                <a:sym typeface="Raleway"/>
              </a:defRPr>
            </a:lvl6pPr>
            <a:lvl7pPr lvl="6" rtl="0">
              <a:spcBef>
                <a:spcPts val="0"/>
              </a:spcBef>
              <a:spcAft>
                <a:spcPts val="0"/>
              </a:spcAft>
              <a:buClr>
                <a:schemeClr val="lt1"/>
              </a:buClr>
              <a:buSzPts val="2800"/>
              <a:buFont typeface="Raleway"/>
              <a:buNone/>
              <a:defRPr>
                <a:solidFill>
                  <a:schemeClr val="lt1"/>
                </a:solidFill>
                <a:latin typeface="Raleway"/>
                <a:ea typeface="Raleway"/>
                <a:cs typeface="Raleway"/>
                <a:sym typeface="Raleway"/>
              </a:defRPr>
            </a:lvl7pPr>
            <a:lvl8pPr lvl="7" rtl="0">
              <a:spcBef>
                <a:spcPts val="0"/>
              </a:spcBef>
              <a:spcAft>
                <a:spcPts val="0"/>
              </a:spcAft>
              <a:buClr>
                <a:schemeClr val="lt1"/>
              </a:buClr>
              <a:buSzPts val="2800"/>
              <a:buFont typeface="Raleway"/>
              <a:buNone/>
              <a:defRPr>
                <a:solidFill>
                  <a:schemeClr val="lt1"/>
                </a:solidFill>
                <a:latin typeface="Raleway"/>
                <a:ea typeface="Raleway"/>
                <a:cs typeface="Raleway"/>
                <a:sym typeface="Raleway"/>
              </a:defRPr>
            </a:lvl8pPr>
            <a:lvl9pPr lvl="8" rtl="0">
              <a:spcBef>
                <a:spcPts val="0"/>
              </a:spcBef>
              <a:spcAft>
                <a:spcPts val="0"/>
              </a:spcAft>
              <a:buClr>
                <a:schemeClr val="lt1"/>
              </a:buClr>
              <a:buSzPts val="2800"/>
              <a:buFont typeface="Raleway"/>
              <a:buNone/>
              <a:defRPr>
                <a:solidFill>
                  <a:schemeClr val="lt1"/>
                </a:solidFill>
                <a:latin typeface="Raleway"/>
                <a:ea typeface="Raleway"/>
                <a:cs typeface="Raleway"/>
                <a:sym typeface="Raleway"/>
              </a:defRPr>
            </a:lvl9pPr>
          </a:lstStyle>
          <a:p>
            <a:endParaRPr/>
          </a:p>
        </p:txBody>
      </p:sp>
      <p:sp>
        <p:nvSpPr>
          <p:cNvPr id="89" name="Google Shape;89;p1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90"/>
        <p:cNvGrpSpPr/>
        <p:nvPr/>
      </p:nvGrpSpPr>
      <p:grpSpPr>
        <a:xfrm>
          <a:off x="0" y="0"/>
          <a:ext cx="0" cy="0"/>
          <a:chOff x="0" y="0"/>
          <a:chExt cx="0" cy="0"/>
        </a:xfrm>
      </p:grpSpPr>
      <p:sp>
        <p:nvSpPr>
          <p:cNvPr id="91" name="Google Shape;91;p19"/>
          <p:cNvSpPr/>
          <p:nvPr/>
        </p:nvSpPr>
        <p:spPr>
          <a:xfrm>
            <a:off x="0" y="0"/>
            <a:ext cx="3764400" cy="5143500"/>
          </a:xfrm>
          <a:prstGeom prst="rect">
            <a:avLst/>
          </a:prstGeom>
          <a:solidFill>
            <a:srgbClr val="073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92;p19"/>
          <p:cNvSpPr txBox="1">
            <a:spLocks noGrp="1"/>
          </p:cNvSpPr>
          <p:nvPr>
            <p:ph type="title"/>
          </p:nvPr>
        </p:nvSpPr>
        <p:spPr>
          <a:xfrm>
            <a:off x="311725" y="500925"/>
            <a:ext cx="3127500" cy="1829100"/>
          </a:xfrm>
          <a:prstGeom prst="rect">
            <a:avLst/>
          </a:prstGeom>
        </p:spPr>
        <p:txBody>
          <a:bodyPr spcFirstLastPara="1" wrap="square" lIns="91425" tIns="91425" rIns="91425" bIns="91425" anchor="t" anchorCtr="0">
            <a:noAutofit/>
          </a:bodyPr>
          <a:lstStyle>
            <a:lvl1pPr lvl="0" rtl="0">
              <a:spcBef>
                <a:spcPts val="0"/>
              </a:spcBef>
              <a:spcAft>
                <a:spcPts val="0"/>
              </a:spcAft>
              <a:buClr>
                <a:schemeClr val="lt1"/>
              </a:buClr>
              <a:buSzPts val="2800"/>
              <a:buNone/>
              <a:defRPr>
                <a:solidFill>
                  <a:schemeClr val="lt1"/>
                </a:solidFill>
              </a:defRPr>
            </a:lvl1pPr>
            <a:lvl2pPr lvl="1" rtl="0">
              <a:spcBef>
                <a:spcPts val="0"/>
              </a:spcBef>
              <a:spcAft>
                <a:spcPts val="0"/>
              </a:spcAft>
              <a:buClr>
                <a:schemeClr val="lt1"/>
              </a:buClr>
              <a:buSzPts val="2800"/>
              <a:buNone/>
              <a:defRPr>
                <a:solidFill>
                  <a:schemeClr val="lt1"/>
                </a:solidFill>
              </a:defRPr>
            </a:lvl2pPr>
            <a:lvl3pPr lvl="2" rtl="0">
              <a:spcBef>
                <a:spcPts val="0"/>
              </a:spcBef>
              <a:spcAft>
                <a:spcPts val="0"/>
              </a:spcAft>
              <a:buClr>
                <a:schemeClr val="lt1"/>
              </a:buClr>
              <a:buSzPts val="2800"/>
              <a:buNone/>
              <a:defRPr>
                <a:solidFill>
                  <a:schemeClr val="lt1"/>
                </a:solidFill>
              </a:defRPr>
            </a:lvl3pPr>
            <a:lvl4pPr lvl="3" rtl="0">
              <a:spcBef>
                <a:spcPts val="0"/>
              </a:spcBef>
              <a:spcAft>
                <a:spcPts val="0"/>
              </a:spcAft>
              <a:buClr>
                <a:schemeClr val="lt1"/>
              </a:buClr>
              <a:buSzPts val="2800"/>
              <a:buNone/>
              <a:defRPr>
                <a:solidFill>
                  <a:schemeClr val="lt1"/>
                </a:solidFill>
              </a:defRPr>
            </a:lvl4pPr>
            <a:lvl5pPr lvl="4" rtl="0">
              <a:spcBef>
                <a:spcPts val="0"/>
              </a:spcBef>
              <a:spcAft>
                <a:spcPts val="0"/>
              </a:spcAft>
              <a:buClr>
                <a:schemeClr val="lt1"/>
              </a:buClr>
              <a:buSzPts val="2800"/>
              <a:buNone/>
              <a:defRPr>
                <a:solidFill>
                  <a:schemeClr val="lt1"/>
                </a:solidFill>
              </a:defRPr>
            </a:lvl5pPr>
            <a:lvl6pPr lvl="5" rtl="0">
              <a:spcBef>
                <a:spcPts val="0"/>
              </a:spcBef>
              <a:spcAft>
                <a:spcPts val="0"/>
              </a:spcAft>
              <a:buClr>
                <a:schemeClr val="lt1"/>
              </a:buClr>
              <a:buSzPts val="2800"/>
              <a:buNone/>
              <a:defRPr>
                <a:solidFill>
                  <a:schemeClr val="lt1"/>
                </a:solidFill>
              </a:defRPr>
            </a:lvl6pPr>
            <a:lvl7pPr lvl="6" rtl="0">
              <a:spcBef>
                <a:spcPts val="0"/>
              </a:spcBef>
              <a:spcAft>
                <a:spcPts val="0"/>
              </a:spcAft>
              <a:buClr>
                <a:schemeClr val="lt1"/>
              </a:buClr>
              <a:buSzPts val="2800"/>
              <a:buNone/>
              <a:defRPr>
                <a:solidFill>
                  <a:schemeClr val="lt1"/>
                </a:solidFill>
              </a:defRPr>
            </a:lvl7pPr>
            <a:lvl8pPr lvl="7" rtl="0">
              <a:spcBef>
                <a:spcPts val="0"/>
              </a:spcBef>
              <a:spcAft>
                <a:spcPts val="0"/>
              </a:spcAft>
              <a:buClr>
                <a:schemeClr val="lt1"/>
              </a:buClr>
              <a:buSzPts val="2800"/>
              <a:buNone/>
              <a:defRPr>
                <a:solidFill>
                  <a:schemeClr val="lt1"/>
                </a:solidFill>
              </a:defRPr>
            </a:lvl8pPr>
            <a:lvl9pPr lvl="8" rtl="0">
              <a:spcBef>
                <a:spcPts val="0"/>
              </a:spcBef>
              <a:spcAft>
                <a:spcPts val="0"/>
              </a:spcAft>
              <a:buClr>
                <a:schemeClr val="lt1"/>
              </a:buClr>
              <a:buSzPts val="2800"/>
              <a:buNone/>
              <a:defRPr>
                <a:solidFill>
                  <a:schemeClr val="lt1"/>
                </a:solidFill>
              </a:defRPr>
            </a:lvl9pPr>
          </a:lstStyle>
          <a:p>
            <a:endParaRPr/>
          </a:p>
        </p:txBody>
      </p:sp>
      <p:sp>
        <p:nvSpPr>
          <p:cNvPr id="93" name="Google Shape;93;p19"/>
          <p:cNvSpPr txBox="1">
            <a:spLocks noGrp="1"/>
          </p:cNvSpPr>
          <p:nvPr>
            <p:ph type="body" idx="1"/>
          </p:nvPr>
        </p:nvSpPr>
        <p:spPr>
          <a:xfrm>
            <a:off x="311700" y="2390650"/>
            <a:ext cx="3127500" cy="2298000"/>
          </a:xfrm>
          <a:prstGeom prst="rect">
            <a:avLst/>
          </a:prstGeom>
        </p:spPr>
        <p:txBody>
          <a:bodyPr spcFirstLastPara="1" wrap="square" lIns="91425" tIns="91425" rIns="91425" bIns="91425" anchor="t" anchorCtr="0">
            <a:noAutofit/>
          </a:bodyPr>
          <a:lstStyle>
            <a:lvl1pPr marL="457200" lvl="0" indent="-311150" rtl="0">
              <a:spcBef>
                <a:spcPts val="0"/>
              </a:spcBef>
              <a:spcAft>
                <a:spcPts val="0"/>
              </a:spcAft>
              <a:buClr>
                <a:schemeClr val="accent2"/>
              </a:buClr>
              <a:buSzPts val="1300"/>
              <a:buChar char="●"/>
              <a:defRPr>
                <a:solidFill>
                  <a:schemeClr val="accent2"/>
                </a:solidFill>
              </a:defRPr>
            </a:lvl1pPr>
            <a:lvl2pPr marL="914400" lvl="1" indent="-298450" rtl="0">
              <a:spcBef>
                <a:spcPts val="1600"/>
              </a:spcBef>
              <a:spcAft>
                <a:spcPts val="0"/>
              </a:spcAft>
              <a:buClr>
                <a:schemeClr val="accent2"/>
              </a:buClr>
              <a:buSzPts val="1100"/>
              <a:buChar char="○"/>
              <a:defRPr>
                <a:solidFill>
                  <a:schemeClr val="accent2"/>
                </a:solidFill>
              </a:defRPr>
            </a:lvl2pPr>
            <a:lvl3pPr marL="1371600" lvl="2" indent="-298450" rtl="0">
              <a:spcBef>
                <a:spcPts val="1600"/>
              </a:spcBef>
              <a:spcAft>
                <a:spcPts val="0"/>
              </a:spcAft>
              <a:buClr>
                <a:schemeClr val="accent2"/>
              </a:buClr>
              <a:buSzPts val="1100"/>
              <a:buChar char="■"/>
              <a:defRPr>
                <a:solidFill>
                  <a:schemeClr val="accent2"/>
                </a:solidFill>
              </a:defRPr>
            </a:lvl3pPr>
            <a:lvl4pPr marL="1828800" lvl="3" indent="-298450" rtl="0">
              <a:spcBef>
                <a:spcPts val="1600"/>
              </a:spcBef>
              <a:spcAft>
                <a:spcPts val="0"/>
              </a:spcAft>
              <a:buClr>
                <a:schemeClr val="accent2"/>
              </a:buClr>
              <a:buSzPts val="1100"/>
              <a:buChar char="●"/>
              <a:defRPr>
                <a:solidFill>
                  <a:schemeClr val="accent2"/>
                </a:solidFill>
              </a:defRPr>
            </a:lvl4pPr>
            <a:lvl5pPr marL="2286000" lvl="4" indent="-298450" rtl="0">
              <a:spcBef>
                <a:spcPts val="1600"/>
              </a:spcBef>
              <a:spcAft>
                <a:spcPts val="0"/>
              </a:spcAft>
              <a:buClr>
                <a:schemeClr val="accent2"/>
              </a:buClr>
              <a:buSzPts val="1100"/>
              <a:buChar char="○"/>
              <a:defRPr>
                <a:solidFill>
                  <a:schemeClr val="accent2"/>
                </a:solidFill>
              </a:defRPr>
            </a:lvl5pPr>
            <a:lvl6pPr marL="2743200" lvl="5" indent="-298450" rtl="0">
              <a:spcBef>
                <a:spcPts val="1600"/>
              </a:spcBef>
              <a:spcAft>
                <a:spcPts val="0"/>
              </a:spcAft>
              <a:buClr>
                <a:schemeClr val="accent2"/>
              </a:buClr>
              <a:buSzPts val="1100"/>
              <a:buChar char="■"/>
              <a:defRPr>
                <a:solidFill>
                  <a:schemeClr val="accent2"/>
                </a:solidFill>
              </a:defRPr>
            </a:lvl6pPr>
            <a:lvl7pPr marL="3200400" lvl="6" indent="-298450" rtl="0">
              <a:spcBef>
                <a:spcPts val="1600"/>
              </a:spcBef>
              <a:spcAft>
                <a:spcPts val="0"/>
              </a:spcAft>
              <a:buClr>
                <a:schemeClr val="accent2"/>
              </a:buClr>
              <a:buSzPts val="1100"/>
              <a:buChar char="●"/>
              <a:defRPr>
                <a:solidFill>
                  <a:schemeClr val="accent2"/>
                </a:solidFill>
              </a:defRPr>
            </a:lvl7pPr>
            <a:lvl8pPr marL="3657600" lvl="7" indent="-298450" rtl="0">
              <a:spcBef>
                <a:spcPts val="1600"/>
              </a:spcBef>
              <a:spcAft>
                <a:spcPts val="0"/>
              </a:spcAft>
              <a:buClr>
                <a:schemeClr val="accent2"/>
              </a:buClr>
              <a:buSzPts val="1100"/>
              <a:buChar char="○"/>
              <a:defRPr>
                <a:solidFill>
                  <a:schemeClr val="accent2"/>
                </a:solidFill>
              </a:defRPr>
            </a:lvl8pPr>
            <a:lvl9pPr marL="4114800" lvl="8" indent="-298450" rtl="0">
              <a:spcBef>
                <a:spcPts val="1600"/>
              </a:spcBef>
              <a:spcAft>
                <a:spcPts val="1600"/>
              </a:spcAft>
              <a:buClr>
                <a:schemeClr val="accent2"/>
              </a:buClr>
              <a:buSzPts val="1100"/>
              <a:buChar char="■"/>
              <a:defRPr>
                <a:solidFill>
                  <a:schemeClr val="accent2"/>
                </a:solidFill>
              </a:defRPr>
            </a:lvl9pPr>
          </a:lstStyle>
          <a:p>
            <a:endParaRPr/>
          </a:p>
        </p:txBody>
      </p:sp>
      <p:sp>
        <p:nvSpPr>
          <p:cNvPr id="94" name="Google Shape;94;p1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Main point">
  <p:cSld name="MAIN_POINT">
    <p:bg>
      <p:bgPr>
        <a:solidFill>
          <a:srgbClr val="D9EAD3"/>
        </a:solidFill>
        <a:effectLst/>
      </p:bgPr>
    </p:bg>
    <p:spTree>
      <p:nvGrpSpPr>
        <p:cNvPr id="1" name="Shape 95"/>
        <p:cNvGrpSpPr/>
        <p:nvPr/>
      </p:nvGrpSpPr>
      <p:grpSpPr>
        <a:xfrm>
          <a:off x="0" y="0"/>
          <a:ext cx="0" cy="0"/>
          <a:chOff x="0" y="0"/>
          <a:chExt cx="0" cy="0"/>
        </a:xfrm>
      </p:grpSpPr>
      <p:sp>
        <p:nvSpPr>
          <p:cNvPr id="96" name="Google Shape;96;p20"/>
          <p:cNvSpPr txBox="1">
            <a:spLocks noGrp="1"/>
          </p:cNvSpPr>
          <p:nvPr>
            <p:ph type="title"/>
          </p:nvPr>
        </p:nvSpPr>
        <p:spPr>
          <a:xfrm>
            <a:off x="311675" y="798600"/>
            <a:ext cx="6247800" cy="3546300"/>
          </a:xfrm>
          <a:prstGeom prst="rect">
            <a:avLst/>
          </a:prstGeom>
        </p:spPr>
        <p:txBody>
          <a:bodyPr spcFirstLastPara="1" wrap="square" lIns="91425" tIns="91425" rIns="91425" bIns="91425" anchor="ctr" anchorCtr="0">
            <a:noAutofit/>
          </a:bodyPr>
          <a:lstStyle>
            <a:lvl1pPr lvl="0" rtl="0">
              <a:spcBef>
                <a:spcPts val="0"/>
              </a:spcBef>
              <a:spcAft>
                <a:spcPts val="0"/>
              </a:spcAft>
              <a:buSzPts val="3600"/>
              <a:buFont typeface="Raleway"/>
              <a:buNone/>
              <a:defRPr sz="3600">
                <a:latin typeface="Raleway"/>
                <a:ea typeface="Raleway"/>
                <a:cs typeface="Raleway"/>
                <a:sym typeface="Raleway"/>
              </a:defRPr>
            </a:lvl1pPr>
            <a:lvl2pPr lvl="1" rtl="0">
              <a:spcBef>
                <a:spcPts val="0"/>
              </a:spcBef>
              <a:spcAft>
                <a:spcPts val="0"/>
              </a:spcAft>
              <a:buSzPts val="3600"/>
              <a:buNone/>
              <a:defRPr sz="3600"/>
            </a:lvl2pPr>
            <a:lvl3pPr lvl="2" rtl="0">
              <a:spcBef>
                <a:spcPts val="0"/>
              </a:spcBef>
              <a:spcAft>
                <a:spcPts val="0"/>
              </a:spcAft>
              <a:buSzPts val="3600"/>
              <a:buNone/>
              <a:defRPr sz="3600"/>
            </a:lvl3pPr>
            <a:lvl4pPr lvl="3" rtl="0">
              <a:spcBef>
                <a:spcPts val="0"/>
              </a:spcBef>
              <a:spcAft>
                <a:spcPts val="0"/>
              </a:spcAft>
              <a:buSzPts val="3600"/>
              <a:buNone/>
              <a:defRPr sz="3600"/>
            </a:lvl4pPr>
            <a:lvl5pPr lvl="4" rtl="0">
              <a:spcBef>
                <a:spcPts val="0"/>
              </a:spcBef>
              <a:spcAft>
                <a:spcPts val="0"/>
              </a:spcAft>
              <a:buSzPts val="3600"/>
              <a:buNone/>
              <a:defRPr sz="3600"/>
            </a:lvl5pPr>
            <a:lvl6pPr lvl="5" rtl="0">
              <a:spcBef>
                <a:spcPts val="0"/>
              </a:spcBef>
              <a:spcAft>
                <a:spcPts val="0"/>
              </a:spcAft>
              <a:buSzPts val="3600"/>
              <a:buNone/>
              <a:defRPr sz="3600"/>
            </a:lvl6pPr>
            <a:lvl7pPr lvl="6" rtl="0">
              <a:spcBef>
                <a:spcPts val="0"/>
              </a:spcBef>
              <a:spcAft>
                <a:spcPts val="0"/>
              </a:spcAft>
              <a:buSzPts val="3600"/>
              <a:buNone/>
              <a:defRPr sz="3600"/>
            </a:lvl7pPr>
            <a:lvl8pPr lvl="7" rtl="0">
              <a:spcBef>
                <a:spcPts val="0"/>
              </a:spcBef>
              <a:spcAft>
                <a:spcPts val="0"/>
              </a:spcAft>
              <a:buSzPts val="3600"/>
              <a:buNone/>
              <a:defRPr sz="3600"/>
            </a:lvl8pPr>
            <a:lvl9pPr lvl="8" rtl="0">
              <a:spcBef>
                <a:spcPts val="0"/>
              </a:spcBef>
              <a:spcAft>
                <a:spcPts val="0"/>
              </a:spcAft>
              <a:buSzPts val="3600"/>
              <a:buNone/>
              <a:defRPr sz="3600"/>
            </a:lvl9pPr>
          </a:lstStyle>
          <a:p>
            <a:endParaRPr/>
          </a:p>
        </p:txBody>
      </p:sp>
      <p:sp>
        <p:nvSpPr>
          <p:cNvPr id="97" name="Google Shape;97;p2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solidFill>
                  <a:schemeClr val="accent1"/>
                </a:solidFill>
              </a:defRPr>
            </a:lvl1pPr>
            <a:lvl2pPr lvl="1" rtl="0">
              <a:buNone/>
              <a:defRPr>
                <a:solidFill>
                  <a:schemeClr val="accent1"/>
                </a:solidFill>
              </a:defRPr>
            </a:lvl2pPr>
            <a:lvl3pPr lvl="2" rtl="0">
              <a:buNone/>
              <a:defRPr>
                <a:solidFill>
                  <a:schemeClr val="accent1"/>
                </a:solidFill>
              </a:defRPr>
            </a:lvl3pPr>
            <a:lvl4pPr lvl="3" rtl="0">
              <a:buNone/>
              <a:defRPr>
                <a:solidFill>
                  <a:schemeClr val="accent1"/>
                </a:solidFill>
              </a:defRPr>
            </a:lvl4pPr>
            <a:lvl5pPr lvl="4" rtl="0">
              <a:buNone/>
              <a:defRPr>
                <a:solidFill>
                  <a:schemeClr val="accent1"/>
                </a:solidFill>
              </a:defRPr>
            </a:lvl5pPr>
            <a:lvl6pPr lvl="5" rtl="0">
              <a:buNone/>
              <a:defRPr>
                <a:solidFill>
                  <a:schemeClr val="accent1"/>
                </a:solidFill>
              </a:defRPr>
            </a:lvl6pPr>
            <a:lvl7pPr lvl="6" rtl="0">
              <a:buNone/>
              <a:defRPr>
                <a:solidFill>
                  <a:schemeClr val="accent1"/>
                </a:solidFill>
              </a:defRPr>
            </a:lvl7pPr>
            <a:lvl8pPr lvl="7" rtl="0">
              <a:buNone/>
              <a:defRPr>
                <a:solidFill>
                  <a:schemeClr val="accent1"/>
                </a:solidFill>
              </a:defRPr>
            </a:lvl8pPr>
            <a:lvl9pPr lvl="8" rtl="0">
              <a:buNone/>
              <a:defRPr>
                <a:solidFill>
                  <a:schemeClr val="accent1"/>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98"/>
        <p:cNvGrpSpPr/>
        <p:nvPr/>
      </p:nvGrpSpPr>
      <p:grpSpPr>
        <a:xfrm>
          <a:off x="0" y="0"/>
          <a:ext cx="0" cy="0"/>
          <a:chOff x="0" y="0"/>
          <a:chExt cx="0" cy="0"/>
        </a:xfrm>
      </p:grpSpPr>
      <p:sp>
        <p:nvSpPr>
          <p:cNvPr id="99" name="Google Shape;99;p21"/>
          <p:cNvSpPr/>
          <p:nvPr/>
        </p:nvSpPr>
        <p:spPr>
          <a:xfrm>
            <a:off x="0" y="0"/>
            <a:ext cx="4572000" cy="5143500"/>
          </a:xfrm>
          <a:prstGeom prst="rect">
            <a:avLst/>
          </a:prstGeom>
          <a:solidFill>
            <a:srgbClr val="073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00;p21"/>
          <p:cNvSpPr txBox="1">
            <a:spLocks noGrp="1"/>
          </p:cNvSpPr>
          <p:nvPr>
            <p:ph type="title"/>
          </p:nvPr>
        </p:nvSpPr>
        <p:spPr>
          <a:xfrm>
            <a:off x="311300" y="500925"/>
            <a:ext cx="3704400" cy="2049600"/>
          </a:xfrm>
          <a:prstGeom prst="rect">
            <a:avLst/>
          </a:prstGeom>
        </p:spPr>
        <p:txBody>
          <a:bodyPr spcFirstLastPara="1" wrap="square" lIns="91425" tIns="91425" rIns="91425" bIns="91425" anchor="t" anchorCtr="0">
            <a:noAutofit/>
          </a:bodyPr>
          <a:lstStyle>
            <a:lvl1pPr lvl="0" rtl="0">
              <a:spcBef>
                <a:spcPts val="0"/>
              </a:spcBef>
              <a:spcAft>
                <a:spcPts val="0"/>
              </a:spcAft>
              <a:buClr>
                <a:schemeClr val="lt1"/>
              </a:buClr>
              <a:buSzPts val="2800"/>
              <a:buFont typeface="Raleway"/>
              <a:buNone/>
              <a:defRPr>
                <a:solidFill>
                  <a:schemeClr val="lt1"/>
                </a:solidFill>
                <a:latin typeface="Raleway"/>
                <a:ea typeface="Raleway"/>
                <a:cs typeface="Raleway"/>
                <a:sym typeface="Raleway"/>
              </a:defRPr>
            </a:lvl1pPr>
            <a:lvl2pPr lvl="1" rtl="0">
              <a:spcBef>
                <a:spcPts val="0"/>
              </a:spcBef>
              <a:spcAft>
                <a:spcPts val="0"/>
              </a:spcAft>
              <a:buClr>
                <a:schemeClr val="lt1"/>
              </a:buClr>
              <a:buSzPts val="2800"/>
              <a:buNone/>
              <a:defRPr>
                <a:solidFill>
                  <a:schemeClr val="lt1"/>
                </a:solidFill>
              </a:defRPr>
            </a:lvl2pPr>
            <a:lvl3pPr lvl="2" rtl="0">
              <a:spcBef>
                <a:spcPts val="0"/>
              </a:spcBef>
              <a:spcAft>
                <a:spcPts val="0"/>
              </a:spcAft>
              <a:buClr>
                <a:schemeClr val="lt1"/>
              </a:buClr>
              <a:buSzPts val="2800"/>
              <a:buNone/>
              <a:defRPr>
                <a:solidFill>
                  <a:schemeClr val="lt1"/>
                </a:solidFill>
              </a:defRPr>
            </a:lvl3pPr>
            <a:lvl4pPr lvl="3" rtl="0">
              <a:spcBef>
                <a:spcPts val="0"/>
              </a:spcBef>
              <a:spcAft>
                <a:spcPts val="0"/>
              </a:spcAft>
              <a:buClr>
                <a:schemeClr val="lt1"/>
              </a:buClr>
              <a:buSzPts val="2800"/>
              <a:buNone/>
              <a:defRPr>
                <a:solidFill>
                  <a:schemeClr val="lt1"/>
                </a:solidFill>
              </a:defRPr>
            </a:lvl4pPr>
            <a:lvl5pPr lvl="4" rtl="0">
              <a:spcBef>
                <a:spcPts val="0"/>
              </a:spcBef>
              <a:spcAft>
                <a:spcPts val="0"/>
              </a:spcAft>
              <a:buClr>
                <a:schemeClr val="lt1"/>
              </a:buClr>
              <a:buSzPts val="2800"/>
              <a:buNone/>
              <a:defRPr>
                <a:solidFill>
                  <a:schemeClr val="lt1"/>
                </a:solidFill>
              </a:defRPr>
            </a:lvl5pPr>
            <a:lvl6pPr lvl="5" rtl="0">
              <a:spcBef>
                <a:spcPts val="0"/>
              </a:spcBef>
              <a:spcAft>
                <a:spcPts val="0"/>
              </a:spcAft>
              <a:buClr>
                <a:schemeClr val="lt1"/>
              </a:buClr>
              <a:buSzPts val="2800"/>
              <a:buNone/>
              <a:defRPr>
                <a:solidFill>
                  <a:schemeClr val="lt1"/>
                </a:solidFill>
              </a:defRPr>
            </a:lvl6pPr>
            <a:lvl7pPr lvl="6" rtl="0">
              <a:spcBef>
                <a:spcPts val="0"/>
              </a:spcBef>
              <a:spcAft>
                <a:spcPts val="0"/>
              </a:spcAft>
              <a:buClr>
                <a:schemeClr val="lt1"/>
              </a:buClr>
              <a:buSzPts val="2800"/>
              <a:buNone/>
              <a:defRPr>
                <a:solidFill>
                  <a:schemeClr val="lt1"/>
                </a:solidFill>
              </a:defRPr>
            </a:lvl7pPr>
            <a:lvl8pPr lvl="7" rtl="0">
              <a:spcBef>
                <a:spcPts val="0"/>
              </a:spcBef>
              <a:spcAft>
                <a:spcPts val="0"/>
              </a:spcAft>
              <a:buClr>
                <a:schemeClr val="lt1"/>
              </a:buClr>
              <a:buSzPts val="2800"/>
              <a:buNone/>
              <a:defRPr>
                <a:solidFill>
                  <a:schemeClr val="lt1"/>
                </a:solidFill>
              </a:defRPr>
            </a:lvl8pPr>
            <a:lvl9pPr lvl="8" rtl="0">
              <a:spcBef>
                <a:spcPts val="0"/>
              </a:spcBef>
              <a:spcAft>
                <a:spcPts val="0"/>
              </a:spcAft>
              <a:buClr>
                <a:schemeClr val="lt1"/>
              </a:buClr>
              <a:buSzPts val="2800"/>
              <a:buNone/>
              <a:defRPr>
                <a:solidFill>
                  <a:schemeClr val="lt1"/>
                </a:solidFill>
              </a:defRPr>
            </a:lvl9pPr>
          </a:lstStyle>
          <a:p>
            <a:endParaRPr/>
          </a:p>
        </p:txBody>
      </p:sp>
      <p:sp>
        <p:nvSpPr>
          <p:cNvPr id="101" name="Google Shape;101;p21"/>
          <p:cNvSpPr txBox="1">
            <a:spLocks noGrp="1"/>
          </p:cNvSpPr>
          <p:nvPr>
            <p:ph type="subTitle" idx="1"/>
          </p:nvPr>
        </p:nvSpPr>
        <p:spPr>
          <a:xfrm>
            <a:off x="304800" y="2626725"/>
            <a:ext cx="3704400" cy="9267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Clr>
                <a:srgbClr val="FFFFFF"/>
              </a:buClr>
              <a:buSzPts val="1600"/>
              <a:buNone/>
              <a:defRPr sz="1600">
                <a:solidFill>
                  <a:srgbClr val="FFFFFF"/>
                </a:solidFill>
              </a:defRPr>
            </a:lvl1pPr>
            <a:lvl2pPr lvl="1" rtl="0">
              <a:lnSpc>
                <a:spcPct val="100000"/>
              </a:lnSpc>
              <a:spcBef>
                <a:spcPts val="0"/>
              </a:spcBef>
              <a:spcAft>
                <a:spcPts val="0"/>
              </a:spcAft>
              <a:buClr>
                <a:srgbClr val="FFFFFF"/>
              </a:buClr>
              <a:buSzPts val="1600"/>
              <a:buNone/>
              <a:defRPr sz="1600">
                <a:solidFill>
                  <a:srgbClr val="FFFFFF"/>
                </a:solidFill>
              </a:defRPr>
            </a:lvl2pPr>
            <a:lvl3pPr lvl="2" rtl="0">
              <a:lnSpc>
                <a:spcPct val="100000"/>
              </a:lnSpc>
              <a:spcBef>
                <a:spcPts val="0"/>
              </a:spcBef>
              <a:spcAft>
                <a:spcPts val="0"/>
              </a:spcAft>
              <a:buClr>
                <a:srgbClr val="FFFFFF"/>
              </a:buClr>
              <a:buSzPts val="1600"/>
              <a:buNone/>
              <a:defRPr sz="1600">
                <a:solidFill>
                  <a:srgbClr val="FFFFFF"/>
                </a:solidFill>
              </a:defRPr>
            </a:lvl3pPr>
            <a:lvl4pPr lvl="3" rtl="0">
              <a:lnSpc>
                <a:spcPct val="100000"/>
              </a:lnSpc>
              <a:spcBef>
                <a:spcPts val="0"/>
              </a:spcBef>
              <a:spcAft>
                <a:spcPts val="0"/>
              </a:spcAft>
              <a:buClr>
                <a:srgbClr val="FFFFFF"/>
              </a:buClr>
              <a:buSzPts val="1600"/>
              <a:buNone/>
              <a:defRPr sz="1600">
                <a:solidFill>
                  <a:srgbClr val="FFFFFF"/>
                </a:solidFill>
              </a:defRPr>
            </a:lvl4pPr>
            <a:lvl5pPr lvl="4" rtl="0">
              <a:lnSpc>
                <a:spcPct val="100000"/>
              </a:lnSpc>
              <a:spcBef>
                <a:spcPts val="0"/>
              </a:spcBef>
              <a:spcAft>
                <a:spcPts val="0"/>
              </a:spcAft>
              <a:buClr>
                <a:srgbClr val="FFFFFF"/>
              </a:buClr>
              <a:buSzPts val="1600"/>
              <a:buNone/>
              <a:defRPr sz="1600">
                <a:solidFill>
                  <a:srgbClr val="FFFFFF"/>
                </a:solidFill>
              </a:defRPr>
            </a:lvl5pPr>
            <a:lvl6pPr lvl="5" rtl="0">
              <a:lnSpc>
                <a:spcPct val="100000"/>
              </a:lnSpc>
              <a:spcBef>
                <a:spcPts val="0"/>
              </a:spcBef>
              <a:spcAft>
                <a:spcPts val="0"/>
              </a:spcAft>
              <a:buClr>
                <a:srgbClr val="FFFFFF"/>
              </a:buClr>
              <a:buSzPts val="1600"/>
              <a:buNone/>
              <a:defRPr sz="1600">
                <a:solidFill>
                  <a:srgbClr val="FFFFFF"/>
                </a:solidFill>
              </a:defRPr>
            </a:lvl6pPr>
            <a:lvl7pPr lvl="6" rtl="0">
              <a:lnSpc>
                <a:spcPct val="100000"/>
              </a:lnSpc>
              <a:spcBef>
                <a:spcPts val="0"/>
              </a:spcBef>
              <a:spcAft>
                <a:spcPts val="0"/>
              </a:spcAft>
              <a:buClr>
                <a:srgbClr val="FFFFFF"/>
              </a:buClr>
              <a:buSzPts val="1600"/>
              <a:buNone/>
              <a:defRPr sz="1600">
                <a:solidFill>
                  <a:srgbClr val="FFFFFF"/>
                </a:solidFill>
              </a:defRPr>
            </a:lvl7pPr>
            <a:lvl8pPr lvl="7" rtl="0">
              <a:lnSpc>
                <a:spcPct val="100000"/>
              </a:lnSpc>
              <a:spcBef>
                <a:spcPts val="0"/>
              </a:spcBef>
              <a:spcAft>
                <a:spcPts val="0"/>
              </a:spcAft>
              <a:buClr>
                <a:srgbClr val="FFFFFF"/>
              </a:buClr>
              <a:buSzPts val="1600"/>
              <a:buNone/>
              <a:defRPr sz="1600">
                <a:solidFill>
                  <a:srgbClr val="FFFFFF"/>
                </a:solidFill>
              </a:defRPr>
            </a:lvl8pPr>
            <a:lvl9pPr lvl="8" rtl="0">
              <a:lnSpc>
                <a:spcPct val="100000"/>
              </a:lnSpc>
              <a:spcBef>
                <a:spcPts val="0"/>
              </a:spcBef>
              <a:spcAft>
                <a:spcPts val="0"/>
              </a:spcAft>
              <a:buClr>
                <a:srgbClr val="FFFFFF"/>
              </a:buClr>
              <a:buSzPts val="1600"/>
              <a:buNone/>
              <a:defRPr sz="1600">
                <a:solidFill>
                  <a:srgbClr val="FFFFFF"/>
                </a:solidFill>
              </a:defRPr>
            </a:lvl9pPr>
          </a:lstStyle>
          <a:p>
            <a:endParaRPr/>
          </a:p>
        </p:txBody>
      </p:sp>
      <p:sp>
        <p:nvSpPr>
          <p:cNvPr id="102" name="Google Shape;102;p21"/>
          <p:cNvSpPr txBox="1">
            <a:spLocks noGrp="1"/>
          </p:cNvSpPr>
          <p:nvPr>
            <p:ph type="body" idx="2"/>
          </p:nvPr>
        </p:nvSpPr>
        <p:spPr>
          <a:xfrm>
            <a:off x="4879025" y="500925"/>
            <a:ext cx="3954000" cy="4111500"/>
          </a:xfrm>
          <a:prstGeom prst="rect">
            <a:avLst/>
          </a:prstGeom>
        </p:spPr>
        <p:txBody>
          <a:bodyPr spcFirstLastPara="1" wrap="square" lIns="91425" tIns="91425" rIns="91425" bIns="91425" anchor="t" anchorCtr="0">
            <a:noAutofit/>
          </a:bodyPr>
          <a:lstStyle>
            <a:lvl1pPr marL="457200" lvl="0" indent="-311150" rtl="0">
              <a:spcBef>
                <a:spcPts val="0"/>
              </a:spcBef>
              <a:spcAft>
                <a:spcPts val="0"/>
              </a:spcAft>
              <a:buSzPts val="1300"/>
              <a:buChar char="●"/>
              <a:defRPr/>
            </a:lvl1pPr>
            <a:lvl2pPr marL="914400" lvl="1" indent="-298450" rtl="0">
              <a:spcBef>
                <a:spcPts val="1600"/>
              </a:spcBef>
              <a:spcAft>
                <a:spcPts val="0"/>
              </a:spcAft>
              <a:buSzPts val="1100"/>
              <a:buChar char="○"/>
              <a:defRPr/>
            </a:lvl2pPr>
            <a:lvl3pPr marL="1371600" lvl="2" indent="-298450" rtl="0">
              <a:spcBef>
                <a:spcPts val="1600"/>
              </a:spcBef>
              <a:spcAft>
                <a:spcPts val="0"/>
              </a:spcAft>
              <a:buSzPts val="1100"/>
              <a:buChar char="■"/>
              <a:defRPr/>
            </a:lvl3pPr>
            <a:lvl4pPr marL="1828800" lvl="3" indent="-298450" rtl="0">
              <a:spcBef>
                <a:spcPts val="1600"/>
              </a:spcBef>
              <a:spcAft>
                <a:spcPts val="0"/>
              </a:spcAft>
              <a:buSzPts val="1100"/>
              <a:buChar char="●"/>
              <a:defRPr/>
            </a:lvl4pPr>
            <a:lvl5pPr marL="2286000" lvl="4" indent="-298450" rtl="0">
              <a:spcBef>
                <a:spcPts val="1600"/>
              </a:spcBef>
              <a:spcAft>
                <a:spcPts val="0"/>
              </a:spcAft>
              <a:buSzPts val="1100"/>
              <a:buChar char="○"/>
              <a:defRPr/>
            </a:lvl5pPr>
            <a:lvl6pPr marL="2743200" lvl="5" indent="-298450" rtl="0">
              <a:spcBef>
                <a:spcPts val="1600"/>
              </a:spcBef>
              <a:spcAft>
                <a:spcPts val="0"/>
              </a:spcAft>
              <a:buSzPts val="1100"/>
              <a:buChar char="■"/>
              <a:defRPr/>
            </a:lvl6pPr>
            <a:lvl7pPr marL="3200400" lvl="6" indent="-298450" rtl="0">
              <a:spcBef>
                <a:spcPts val="1600"/>
              </a:spcBef>
              <a:spcAft>
                <a:spcPts val="0"/>
              </a:spcAft>
              <a:buSzPts val="1100"/>
              <a:buChar char="●"/>
              <a:defRPr/>
            </a:lvl7pPr>
            <a:lvl8pPr marL="3657600" lvl="7" indent="-298450" rtl="0">
              <a:spcBef>
                <a:spcPts val="1600"/>
              </a:spcBef>
              <a:spcAft>
                <a:spcPts val="0"/>
              </a:spcAft>
              <a:buSzPts val="1100"/>
              <a:buChar char="○"/>
              <a:defRPr/>
            </a:lvl8pPr>
            <a:lvl9pPr marL="4114800" lvl="8" indent="-298450" rtl="0">
              <a:spcBef>
                <a:spcPts val="1600"/>
              </a:spcBef>
              <a:spcAft>
                <a:spcPts val="1600"/>
              </a:spcAft>
              <a:buSzPts val="1100"/>
              <a:buChar char="■"/>
              <a:defRPr/>
            </a:lvl9pPr>
          </a:lstStyle>
          <a:p>
            <a:endParaRPr/>
          </a:p>
        </p:txBody>
      </p:sp>
      <p:sp>
        <p:nvSpPr>
          <p:cNvPr id="103" name="Google Shape;103;p2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bg>
      <p:bgPr>
        <a:solidFill>
          <a:schemeClr val="accent3"/>
        </a:solidFill>
        <a:effectLst/>
      </p:bgPr>
    </p:bg>
    <p:spTree>
      <p:nvGrpSpPr>
        <p:cNvPr id="1" name="Shape 14"/>
        <p:cNvGrpSpPr/>
        <p:nvPr/>
      </p:nvGrpSpPr>
      <p:grpSpPr>
        <a:xfrm>
          <a:off x="0" y="0"/>
          <a:ext cx="0" cy="0"/>
          <a:chOff x="0" y="0"/>
          <a:chExt cx="0" cy="0"/>
        </a:xfrm>
      </p:grpSpPr>
      <p:sp>
        <p:nvSpPr>
          <p:cNvPr id="15" name="Google Shape;15;p3"/>
          <p:cNvSpPr/>
          <p:nvPr/>
        </p:nvSpPr>
        <p:spPr>
          <a:xfrm>
            <a:off x="0" y="48099"/>
            <a:ext cx="9144250" cy="4398100"/>
          </a:xfrm>
          <a:custGeom>
            <a:avLst/>
            <a:gdLst/>
            <a:ahLst/>
            <a:cxnLst/>
            <a:rect l="l" t="t" r="r" b="b"/>
            <a:pathLst>
              <a:path w="365770" h="175924" extrusionOk="0">
                <a:moveTo>
                  <a:pt x="0" y="0"/>
                </a:moveTo>
                <a:lnTo>
                  <a:pt x="365770" y="0"/>
                </a:lnTo>
                <a:lnTo>
                  <a:pt x="365760" y="70914"/>
                </a:lnTo>
                <a:lnTo>
                  <a:pt x="0" y="175924"/>
                </a:lnTo>
                <a:close/>
              </a:path>
            </a:pathLst>
          </a:custGeom>
          <a:solidFill>
            <a:schemeClr val="lt1"/>
          </a:solidFill>
          <a:ln>
            <a:noFill/>
          </a:ln>
        </p:spPr>
      </p:sp>
      <p:sp>
        <p:nvSpPr>
          <p:cNvPr id="16" name="Google Shape;16;p3"/>
          <p:cNvSpPr/>
          <p:nvPr/>
        </p:nvSpPr>
        <p:spPr>
          <a:xfrm>
            <a:off x="0" y="0"/>
            <a:ext cx="9144250" cy="4398100"/>
          </a:xfrm>
          <a:custGeom>
            <a:avLst/>
            <a:gdLst/>
            <a:ahLst/>
            <a:cxnLst/>
            <a:rect l="l" t="t" r="r" b="b"/>
            <a:pathLst>
              <a:path w="365770" h="175924" extrusionOk="0">
                <a:moveTo>
                  <a:pt x="0" y="0"/>
                </a:moveTo>
                <a:lnTo>
                  <a:pt x="365770" y="0"/>
                </a:lnTo>
                <a:lnTo>
                  <a:pt x="365760" y="70914"/>
                </a:lnTo>
                <a:lnTo>
                  <a:pt x="0" y="175924"/>
                </a:lnTo>
                <a:close/>
              </a:path>
            </a:pathLst>
          </a:custGeom>
          <a:solidFill>
            <a:schemeClr val="accent3"/>
          </a:solidFill>
          <a:ln>
            <a:noFill/>
          </a:ln>
        </p:spPr>
      </p:sp>
      <p:sp>
        <p:nvSpPr>
          <p:cNvPr id="17" name="Google Shape;17;p3"/>
          <p:cNvSpPr txBox="1">
            <a:spLocks noGrp="1"/>
          </p:cNvSpPr>
          <p:nvPr>
            <p:ph type="title"/>
          </p:nvPr>
        </p:nvSpPr>
        <p:spPr>
          <a:xfrm>
            <a:off x="311700" y="539725"/>
            <a:ext cx="8520600" cy="1282500"/>
          </a:xfrm>
          <a:prstGeom prst="rect">
            <a:avLst/>
          </a:prstGeom>
        </p:spPr>
        <p:txBody>
          <a:bodyPr spcFirstLastPara="1" wrap="square" lIns="91425" tIns="91425" rIns="91425" bIns="91425" anchor="t" anchorCtr="0">
            <a:normAutofit/>
          </a:bodyPr>
          <a:lstStyle>
            <a:lvl1pPr lvl="0" rtl="0">
              <a:spcBef>
                <a:spcPts val="0"/>
              </a:spcBef>
              <a:spcAft>
                <a:spcPts val="0"/>
              </a:spcAft>
              <a:buSzPts val="3600"/>
              <a:buNone/>
              <a:defRPr sz="3600"/>
            </a:lvl1pPr>
            <a:lvl2pPr lvl="1" rtl="0">
              <a:spcBef>
                <a:spcPts val="0"/>
              </a:spcBef>
              <a:spcAft>
                <a:spcPts val="0"/>
              </a:spcAft>
              <a:buSzPts val="3600"/>
              <a:buNone/>
              <a:defRPr sz="3600"/>
            </a:lvl2pPr>
            <a:lvl3pPr lvl="2" rtl="0">
              <a:spcBef>
                <a:spcPts val="0"/>
              </a:spcBef>
              <a:spcAft>
                <a:spcPts val="0"/>
              </a:spcAft>
              <a:buSzPts val="3600"/>
              <a:buNone/>
              <a:defRPr sz="3600"/>
            </a:lvl3pPr>
            <a:lvl4pPr lvl="3" rtl="0">
              <a:spcBef>
                <a:spcPts val="0"/>
              </a:spcBef>
              <a:spcAft>
                <a:spcPts val="0"/>
              </a:spcAft>
              <a:buSzPts val="3600"/>
              <a:buNone/>
              <a:defRPr sz="3600"/>
            </a:lvl4pPr>
            <a:lvl5pPr lvl="4" rtl="0">
              <a:spcBef>
                <a:spcPts val="0"/>
              </a:spcBef>
              <a:spcAft>
                <a:spcPts val="0"/>
              </a:spcAft>
              <a:buSzPts val="3600"/>
              <a:buNone/>
              <a:defRPr sz="3600"/>
            </a:lvl5pPr>
            <a:lvl6pPr lvl="5" rtl="0">
              <a:spcBef>
                <a:spcPts val="0"/>
              </a:spcBef>
              <a:spcAft>
                <a:spcPts val="0"/>
              </a:spcAft>
              <a:buSzPts val="3600"/>
              <a:buNone/>
              <a:defRPr sz="3600"/>
            </a:lvl6pPr>
            <a:lvl7pPr lvl="6" rtl="0">
              <a:spcBef>
                <a:spcPts val="0"/>
              </a:spcBef>
              <a:spcAft>
                <a:spcPts val="0"/>
              </a:spcAft>
              <a:buSzPts val="3600"/>
              <a:buNone/>
              <a:defRPr sz="3600"/>
            </a:lvl7pPr>
            <a:lvl8pPr lvl="7" rtl="0">
              <a:spcBef>
                <a:spcPts val="0"/>
              </a:spcBef>
              <a:spcAft>
                <a:spcPts val="0"/>
              </a:spcAft>
              <a:buSzPts val="3600"/>
              <a:buNone/>
              <a:defRPr sz="3600"/>
            </a:lvl8pPr>
            <a:lvl9pPr lvl="8" rtl="0">
              <a:spcBef>
                <a:spcPts val="0"/>
              </a:spcBef>
              <a:spcAft>
                <a:spcPts val="0"/>
              </a:spcAft>
              <a:buSzPts val="3600"/>
              <a:buNone/>
              <a:defRPr sz="3600"/>
            </a:lvl9pPr>
          </a:lstStyle>
          <a:p>
            <a:endParaRPr/>
          </a:p>
        </p:txBody>
      </p:sp>
      <p:sp>
        <p:nvSpPr>
          <p:cNvPr id="18" name="Google Shape;18;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rtl="0">
              <a:buNone/>
              <a:defRPr>
                <a:solidFill>
                  <a:schemeClr val="accent1"/>
                </a:solidFill>
              </a:defRPr>
            </a:lvl1pPr>
            <a:lvl2pPr lvl="1" rtl="0">
              <a:buNone/>
              <a:defRPr>
                <a:solidFill>
                  <a:schemeClr val="accent1"/>
                </a:solidFill>
              </a:defRPr>
            </a:lvl2pPr>
            <a:lvl3pPr lvl="2" rtl="0">
              <a:buNone/>
              <a:defRPr>
                <a:solidFill>
                  <a:schemeClr val="accent1"/>
                </a:solidFill>
              </a:defRPr>
            </a:lvl3pPr>
            <a:lvl4pPr lvl="3" rtl="0">
              <a:buNone/>
              <a:defRPr>
                <a:solidFill>
                  <a:schemeClr val="accent1"/>
                </a:solidFill>
              </a:defRPr>
            </a:lvl4pPr>
            <a:lvl5pPr lvl="4" rtl="0">
              <a:buNone/>
              <a:defRPr>
                <a:solidFill>
                  <a:schemeClr val="accent1"/>
                </a:solidFill>
              </a:defRPr>
            </a:lvl5pPr>
            <a:lvl6pPr lvl="5" rtl="0">
              <a:buNone/>
              <a:defRPr>
                <a:solidFill>
                  <a:schemeClr val="accent1"/>
                </a:solidFill>
              </a:defRPr>
            </a:lvl6pPr>
            <a:lvl7pPr lvl="6" rtl="0">
              <a:buNone/>
              <a:defRPr>
                <a:solidFill>
                  <a:schemeClr val="accent1"/>
                </a:solidFill>
              </a:defRPr>
            </a:lvl7pPr>
            <a:lvl8pPr lvl="7" rtl="0">
              <a:buNone/>
              <a:defRPr>
                <a:solidFill>
                  <a:schemeClr val="accent1"/>
                </a:solidFill>
              </a:defRPr>
            </a:lvl8pPr>
            <a:lvl9pPr lvl="8" rtl="0">
              <a:buNone/>
              <a:defRPr>
                <a:solidFill>
                  <a:schemeClr val="accent1"/>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104"/>
        <p:cNvGrpSpPr/>
        <p:nvPr/>
      </p:nvGrpSpPr>
      <p:grpSpPr>
        <a:xfrm>
          <a:off x="0" y="0"/>
          <a:ext cx="0" cy="0"/>
          <a:chOff x="0" y="0"/>
          <a:chExt cx="0" cy="0"/>
        </a:xfrm>
      </p:grpSpPr>
      <p:sp>
        <p:nvSpPr>
          <p:cNvPr id="105" name="Google Shape;105;p22"/>
          <p:cNvSpPr/>
          <p:nvPr/>
        </p:nvSpPr>
        <p:spPr>
          <a:xfrm>
            <a:off x="0" y="4369000"/>
            <a:ext cx="9144000" cy="774300"/>
          </a:xfrm>
          <a:prstGeom prst="rect">
            <a:avLst/>
          </a:prstGeom>
          <a:solidFill>
            <a:srgbClr val="073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06;p22"/>
          <p:cNvSpPr txBox="1">
            <a:spLocks noGrp="1"/>
          </p:cNvSpPr>
          <p:nvPr>
            <p:ph type="body" idx="1"/>
          </p:nvPr>
        </p:nvSpPr>
        <p:spPr>
          <a:xfrm>
            <a:off x="311700" y="4521400"/>
            <a:ext cx="7979400" cy="460500"/>
          </a:xfrm>
          <a:prstGeom prst="rect">
            <a:avLst/>
          </a:prstGeom>
        </p:spPr>
        <p:txBody>
          <a:bodyPr spcFirstLastPara="1" wrap="square" lIns="91425" tIns="91425" rIns="91425" bIns="91425" anchor="ctr" anchorCtr="0">
            <a:noAutofit/>
          </a:bodyPr>
          <a:lstStyle>
            <a:lvl1pPr marL="457200" lvl="0" indent="-228600" rtl="0">
              <a:lnSpc>
                <a:spcPct val="100000"/>
              </a:lnSpc>
              <a:spcBef>
                <a:spcPts val="0"/>
              </a:spcBef>
              <a:spcAft>
                <a:spcPts val="0"/>
              </a:spcAft>
              <a:buClr>
                <a:schemeClr val="lt1"/>
              </a:buClr>
              <a:buSzPts val="1300"/>
              <a:buFont typeface="Raleway"/>
              <a:buNone/>
              <a:defRPr>
                <a:solidFill>
                  <a:schemeClr val="lt1"/>
                </a:solidFill>
                <a:latin typeface="Raleway"/>
                <a:ea typeface="Raleway"/>
                <a:cs typeface="Raleway"/>
                <a:sym typeface="Raleway"/>
              </a:defRPr>
            </a:lvl1pPr>
          </a:lstStyle>
          <a:p>
            <a:endParaRPr/>
          </a:p>
        </p:txBody>
      </p:sp>
      <p:sp>
        <p:nvSpPr>
          <p:cNvPr id="107" name="Google Shape;107;p2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solidFill>
                  <a:schemeClr val="lt1"/>
                </a:solidFill>
              </a:defRPr>
            </a:lvl1pPr>
            <a:lvl2pPr lvl="1" rtl="0">
              <a:buNone/>
              <a:defRPr>
                <a:solidFill>
                  <a:schemeClr val="lt1"/>
                </a:solidFill>
              </a:defRPr>
            </a:lvl2pPr>
            <a:lvl3pPr lvl="2" rtl="0">
              <a:buNone/>
              <a:defRPr>
                <a:solidFill>
                  <a:schemeClr val="lt1"/>
                </a:solidFill>
              </a:defRPr>
            </a:lvl3pPr>
            <a:lvl4pPr lvl="3" rtl="0">
              <a:buNone/>
              <a:defRPr>
                <a:solidFill>
                  <a:schemeClr val="lt1"/>
                </a:solidFill>
              </a:defRPr>
            </a:lvl4pPr>
            <a:lvl5pPr lvl="4" rtl="0">
              <a:buNone/>
              <a:defRPr>
                <a:solidFill>
                  <a:schemeClr val="lt1"/>
                </a:solidFill>
              </a:defRPr>
            </a:lvl5pPr>
            <a:lvl6pPr lvl="5" rtl="0">
              <a:buNone/>
              <a:defRPr>
                <a:solidFill>
                  <a:schemeClr val="lt1"/>
                </a:solidFill>
              </a:defRPr>
            </a:lvl6pPr>
            <a:lvl7pPr lvl="6" rtl="0">
              <a:buNone/>
              <a:defRPr>
                <a:solidFill>
                  <a:schemeClr val="lt1"/>
                </a:solidFill>
              </a:defRPr>
            </a:lvl7pPr>
            <a:lvl8pPr lvl="7" rtl="0">
              <a:buNone/>
              <a:defRPr>
                <a:solidFill>
                  <a:schemeClr val="lt1"/>
                </a:solidFill>
              </a:defRPr>
            </a:lvl8pPr>
            <a:lvl9pPr lvl="8" rtl="0">
              <a:buNone/>
              <a:defRPr>
                <a:solidFill>
                  <a:schemeClr val="lt1"/>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Big number">
  <p:cSld name="BIG_NUMBER">
    <p:bg>
      <p:bgPr>
        <a:solidFill>
          <a:srgbClr val="073763"/>
        </a:solidFill>
        <a:effectLst/>
      </p:bgPr>
    </p:bg>
    <p:spTree>
      <p:nvGrpSpPr>
        <p:cNvPr id="1" name="Shape 108"/>
        <p:cNvGrpSpPr/>
        <p:nvPr/>
      </p:nvGrpSpPr>
      <p:grpSpPr>
        <a:xfrm>
          <a:off x="0" y="0"/>
          <a:ext cx="0" cy="0"/>
          <a:chOff x="0" y="0"/>
          <a:chExt cx="0" cy="0"/>
        </a:xfrm>
      </p:grpSpPr>
      <p:sp>
        <p:nvSpPr>
          <p:cNvPr id="109" name="Google Shape;109;p23"/>
          <p:cNvSpPr txBox="1">
            <a:spLocks noGrp="1"/>
          </p:cNvSpPr>
          <p:nvPr>
            <p:ph type="title" hasCustomPrompt="1"/>
          </p:nvPr>
        </p:nvSpPr>
        <p:spPr>
          <a:xfrm>
            <a:off x="311750" y="831175"/>
            <a:ext cx="5334900" cy="1244700"/>
          </a:xfrm>
          <a:prstGeom prst="rect">
            <a:avLst/>
          </a:prstGeom>
        </p:spPr>
        <p:txBody>
          <a:bodyPr spcFirstLastPara="1" wrap="square" lIns="91425" tIns="91425" rIns="91425" bIns="91425" anchor="b" anchorCtr="0">
            <a:noAutofit/>
          </a:bodyPr>
          <a:lstStyle>
            <a:lvl1pPr lvl="0" rtl="0">
              <a:spcBef>
                <a:spcPts val="0"/>
              </a:spcBef>
              <a:spcAft>
                <a:spcPts val="0"/>
              </a:spcAft>
              <a:buClr>
                <a:schemeClr val="lt1"/>
              </a:buClr>
              <a:buSzPts val="10000"/>
              <a:buFont typeface="Raleway"/>
              <a:buNone/>
              <a:defRPr sz="10000">
                <a:solidFill>
                  <a:schemeClr val="lt1"/>
                </a:solidFill>
                <a:latin typeface="Raleway"/>
                <a:ea typeface="Raleway"/>
                <a:cs typeface="Raleway"/>
                <a:sym typeface="Raleway"/>
              </a:defRPr>
            </a:lvl1pPr>
            <a:lvl2pPr lvl="1" rtl="0">
              <a:spcBef>
                <a:spcPts val="0"/>
              </a:spcBef>
              <a:spcAft>
                <a:spcPts val="0"/>
              </a:spcAft>
              <a:buClr>
                <a:schemeClr val="lt1"/>
              </a:buClr>
              <a:buSzPts val="10000"/>
              <a:buNone/>
              <a:defRPr sz="10000">
                <a:solidFill>
                  <a:schemeClr val="lt1"/>
                </a:solidFill>
              </a:defRPr>
            </a:lvl2pPr>
            <a:lvl3pPr lvl="2" rtl="0">
              <a:spcBef>
                <a:spcPts val="0"/>
              </a:spcBef>
              <a:spcAft>
                <a:spcPts val="0"/>
              </a:spcAft>
              <a:buClr>
                <a:schemeClr val="lt1"/>
              </a:buClr>
              <a:buSzPts val="10000"/>
              <a:buNone/>
              <a:defRPr sz="10000">
                <a:solidFill>
                  <a:schemeClr val="lt1"/>
                </a:solidFill>
              </a:defRPr>
            </a:lvl3pPr>
            <a:lvl4pPr lvl="3" rtl="0">
              <a:spcBef>
                <a:spcPts val="0"/>
              </a:spcBef>
              <a:spcAft>
                <a:spcPts val="0"/>
              </a:spcAft>
              <a:buClr>
                <a:schemeClr val="lt1"/>
              </a:buClr>
              <a:buSzPts val="10000"/>
              <a:buNone/>
              <a:defRPr sz="10000">
                <a:solidFill>
                  <a:schemeClr val="lt1"/>
                </a:solidFill>
              </a:defRPr>
            </a:lvl4pPr>
            <a:lvl5pPr lvl="4" rtl="0">
              <a:spcBef>
                <a:spcPts val="0"/>
              </a:spcBef>
              <a:spcAft>
                <a:spcPts val="0"/>
              </a:spcAft>
              <a:buClr>
                <a:schemeClr val="lt1"/>
              </a:buClr>
              <a:buSzPts val="10000"/>
              <a:buNone/>
              <a:defRPr sz="10000">
                <a:solidFill>
                  <a:schemeClr val="lt1"/>
                </a:solidFill>
              </a:defRPr>
            </a:lvl5pPr>
            <a:lvl6pPr lvl="5" rtl="0">
              <a:spcBef>
                <a:spcPts val="0"/>
              </a:spcBef>
              <a:spcAft>
                <a:spcPts val="0"/>
              </a:spcAft>
              <a:buClr>
                <a:schemeClr val="lt1"/>
              </a:buClr>
              <a:buSzPts val="10000"/>
              <a:buNone/>
              <a:defRPr sz="10000">
                <a:solidFill>
                  <a:schemeClr val="lt1"/>
                </a:solidFill>
              </a:defRPr>
            </a:lvl6pPr>
            <a:lvl7pPr lvl="6" rtl="0">
              <a:spcBef>
                <a:spcPts val="0"/>
              </a:spcBef>
              <a:spcAft>
                <a:spcPts val="0"/>
              </a:spcAft>
              <a:buClr>
                <a:schemeClr val="lt1"/>
              </a:buClr>
              <a:buSzPts val="10000"/>
              <a:buNone/>
              <a:defRPr sz="10000">
                <a:solidFill>
                  <a:schemeClr val="lt1"/>
                </a:solidFill>
              </a:defRPr>
            </a:lvl7pPr>
            <a:lvl8pPr lvl="7" rtl="0">
              <a:spcBef>
                <a:spcPts val="0"/>
              </a:spcBef>
              <a:spcAft>
                <a:spcPts val="0"/>
              </a:spcAft>
              <a:buClr>
                <a:schemeClr val="lt1"/>
              </a:buClr>
              <a:buSzPts val="10000"/>
              <a:buNone/>
              <a:defRPr sz="10000">
                <a:solidFill>
                  <a:schemeClr val="lt1"/>
                </a:solidFill>
              </a:defRPr>
            </a:lvl8pPr>
            <a:lvl9pPr lvl="8" rtl="0">
              <a:spcBef>
                <a:spcPts val="0"/>
              </a:spcBef>
              <a:spcAft>
                <a:spcPts val="0"/>
              </a:spcAft>
              <a:buClr>
                <a:schemeClr val="lt1"/>
              </a:buClr>
              <a:buSzPts val="10000"/>
              <a:buNone/>
              <a:defRPr sz="10000">
                <a:solidFill>
                  <a:schemeClr val="lt1"/>
                </a:solidFill>
              </a:defRPr>
            </a:lvl9pPr>
          </a:lstStyle>
          <a:p>
            <a:r>
              <a:t>xx%</a:t>
            </a:r>
          </a:p>
        </p:txBody>
      </p:sp>
      <p:sp>
        <p:nvSpPr>
          <p:cNvPr id="110" name="Google Shape;110;p23"/>
          <p:cNvSpPr txBox="1">
            <a:spLocks noGrp="1"/>
          </p:cNvSpPr>
          <p:nvPr>
            <p:ph type="body" idx="1"/>
          </p:nvPr>
        </p:nvSpPr>
        <p:spPr>
          <a:xfrm>
            <a:off x="311700" y="2121425"/>
            <a:ext cx="5334900" cy="942600"/>
          </a:xfrm>
          <a:prstGeom prst="rect">
            <a:avLst/>
          </a:prstGeom>
        </p:spPr>
        <p:txBody>
          <a:bodyPr spcFirstLastPara="1" wrap="square" lIns="91425" tIns="91425" rIns="91425" bIns="91425" anchor="t" anchorCtr="0">
            <a:noAutofit/>
          </a:bodyPr>
          <a:lstStyle>
            <a:lvl1pPr marL="457200" lvl="0" indent="-311150" rtl="0">
              <a:spcBef>
                <a:spcPts val="0"/>
              </a:spcBef>
              <a:spcAft>
                <a:spcPts val="0"/>
              </a:spcAft>
              <a:buClr>
                <a:schemeClr val="accent2"/>
              </a:buClr>
              <a:buSzPts val="1300"/>
              <a:buChar char="●"/>
              <a:defRPr>
                <a:solidFill>
                  <a:schemeClr val="accent2"/>
                </a:solidFill>
              </a:defRPr>
            </a:lvl1pPr>
            <a:lvl2pPr marL="914400" lvl="1" indent="-298450" rtl="0">
              <a:spcBef>
                <a:spcPts val="1600"/>
              </a:spcBef>
              <a:spcAft>
                <a:spcPts val="0"/>
              </a:spcAft>
              <a:buClr>
                <a:schemeClr val="accent2"/>
              </a:buClr>
              <a:buSzPts val="1100"/>
              <a:buChar char="○"/>
              <a:defRPr>
                <a:solidFill>
                  <a:schemeClr val="accent2"/>
                </a:solidFill>
              </a:defRPr>
            </a:lvl2pPr>
            <a:lvl3pPr marL="1371600" lvl="2" indent="-298450" rtl="0">
              <a:spcBef>
                <a:spcPts val="1600"/>
              </a:spcBef>
              <a:spcAft>
                <a:spcPts val="0"/>
              </a:spcAft>
              <a:buClr>
                <a:schemeClr val="accent2"/>
              </a:buClr>
              <a:buSzPts val="1100"/>
              <a:buChar char="■"/>
              <a:defRPr>
                <a:solidFill>
                  <a:schemeClr val="accent2"/>
                </a:solidFill>
              </a:defRPr>
            </a:lvl3pPr>
            <a:lvl4pPr marL="1828800" lvl="3" indent="-298450" rtl="0">
              <a:spcBef>
                <a:spcPts val="1600"/>
              </a:spcBef>
              <a:spcAft>
                <a:spcPts val="0"/>
              </a:spcAft>
              <a:buClr>
                <a:schemeClr val="accent2"/>
              </a:buClr>
              <a:buSzPts val="1100"/>
              <a:buChar char="●"/>
              <a:defRPr>
                <a:solidFill>
                  <a:schemeClr val="accent2"/>
                </a:solidFill>
              </a:defRPr>
            </a:lvl4pPr>
            <a:lvl5pPr marL="2286000" lvl="4" indent="-298450" rtl="0">
              <a:spcBef>
                <a:spcPts val="1600"/>
              </a:spcBef>
              <a:spcAft>
                <a:spcPts val="0"/>
              </a:spcAft>
              <a:buClr>
                <a:schemeClr val="accent2"/>
              </a:buClr>
              <a:buSzPts val="1100"/>
              <a:buChar char="○"/>
              <a:defRPr>
                <a:solidFill>
                  <a:schemeClr val="accent2"/>
                </a:solidFill>
              </a:defRPr>
            </a:lvl5pPr>
            <a:lvl6pPr marL="2743200" lvl="5" indent="-298450" rtl="0">
              <a:spcBef>
                <a:spcPts val="1600"/>
              </a:spcBef>
              <a:spcAft>
                <a:spcPts val="0"/>
              </a:spcAft>
              <a:buClr>
                <a:schemeClr val="accent2"/>
              </a:buClr>
              <a:buSzPts val="1100"/>
              <a:buChar char="■"/>
              <a:defRPr>
                <a:solidFill>
                  <a:schemeClr val="accent2"/>
                </a:solidFill>
              </a:defRPr>
            </a:lvl6pPr>
            <a:lvl7pPr marL="3200400" lvl="6" indent="-298450" rtl="0">
              <a:spcBef>
                <a:spcPts val="1600"/>
              </a:spcBef>
              <a:spcAft>
                <a:spcPts val="0"/>
              </a:spcAft>
              <a:buClr>
                <a:schemeClr val="accent2"/>
              </a:buClr>
              <a:buSzPts val="1100"/>
              <a:buChar char="●"/>
              <a:defRPr>
                <a:solidFill>
                  <a:schemeClr val="accent2"/>
                </a:solidFill>
              </a:defRPr>
            </a:lvl7pPr>
            <a:lvl8pPr marL="3657600" lvl="7" indent="-298450" rtl="0">
              <a:spcBef>
                <a:spcPts val="1600"/>
              </a:spcBef>
              <a:spcAft>
                <a:spcPts val="0"/>
              </a:spcAft>
              <a:buClr>
                <a:schemeClr val="accent2"/>
              </a:buClr>
              <a:buSzPts val="1100"/>
              <a:buChar char="○"/>
              <a:defRPr>
                <a:solidFill>
                  <a:schemeClr val="accent2"/>
                </a:solidFill>
              </a:defRPr>
            </a:lvl8pPr>
            <a:lvl9pPr marL="4114800" lvl="8" indent="-298450" rtl="0">
              <a:spcBef>
                <a:spcPts val="1600"/>
              </a:spcBef>
              <a:spcAft>
                <a:spcPts val="1600"/>
              </a:spcAft>
              <a:buClr>
                <a:schemeClr val="accent2"/>
              </a:buClr>
              <a:buSzPts val="1100"/>
              <a:buChar char="■"/>
              <a:defRPr>
                <a:solidFill>
                  <a:schemeClr val="accent2"/>
                </a:solidFill>
              </a:defRPr>
            </a:lvl9pPr>
          </a:lstStyle>
          <a:p>
            <a:endParaRPr/>
          </a:p>
        </p:txBody>
      </p:sp>
      <p:sp>
        <p:nvSpPr>
          <p:cNvPr id="111" name="Google Shape;111;p2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solidFill>
                  <a:schemeClr val="lt1"/>
                </a:solidFill>
              </a:defRPr>
            </a:lvl1pPr>
            <a:lvl2pPr lvl="1" rtl="0">
              <a:buNone/>
              <a:defRPr>
                <a:solidFill>
                  <a:schemeClr val="lt1"/>
                </a:solidFill>
              </a:defRPr>
            </a:lvl2pPr>
            <a:lvl3pPr lvl="2" rtl="0">
              <a:buNone/>
              <a:defRPr>
                <a:solidFill>
                  <a:schemeClr val="lt1"/>
                </a:solidFill>
              </a:defRPr>
            </a:lvl3pPr>
            <a:lvl4pPr lvl="3" rtl="0">
              <a:buNone/>
              <a:defRPr>
                <a:solidFill>
                  <a:schemeClr val="lt1"/>
                </a:solidFill>
              </a:defRPr>
            </a:lvl4pPr>
            <a:lvl5pPr lvl="4" rtl="0">
              <a:buNone/>
              <a:defRPr>
                <a:solidFill>
                  <a:schemeClr val="lt1"/>
                </a:solidFill>
              </a:defRPr>
            </a:lvl5pPr>
            <a:lvl6pPr lvl="5" rtl="0">
              <a:buNone/>
              <a:defRPr>
                <a:solidFill>
                  <a:schemeClr val="lt1"/>
                </a:solidFill>
              </a:defRPr>
            </a:lvl6pPr>
            <a:lvl7pPr lvl="6" rtl="0">
              <a:buNone/>
              <a:defRPr>
                <a:solidFill>
                  <a:schemeClr val="lt1"/>
                </a:solidFill>
              </a:defRPr>
            </a:lvl7pPr>
            <a:lvl8pPr lvl="7" rtl="0">
              <a:buNone/>
              <a:defRPr>
                <a:solidFill>
                  <a:schemeClr val="lt1"/>
                </a:solidFill>
              </a:defRPr>
            </a:lvl8pPr>
            <a:lvl9pPr lvl="8" rtl="0">
              <a:buNone/>
              <a:defRPr>
                <a:solidFill>
                  <a:schemeClr val="lt1"/>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12"/>
        <p:cNvGrpSpPr/>
        <p:nvPr/>
      </p:nvGrpSpPr>
      <p:grpSpPr>
        <a:xfrm>
          <a:off x="0" y="0"/>
          <a:ext cx="0" cy="0"/>
          <a:chOff x="0" y="0"/>
          <a:chExt cx="0" cy="0"/>
        </a:xfrm>
      </p:grpSpPr>
      <p:sp>
        <p:nvSpPr>
          <p:cNvPr id="113" name="Google Shape;113;p2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9"/>
        <p:cNvGrpSpPr/>
        <p:nvPr/>
      </p:nvGrpSpPr>
      <p:grpSpPr>
        <a:xfrm>
          <a:off x="0" y="0"/>
          <a:ext cx="0" cy="0"/>
          <a:chOff x="0" y="0"/>
          <a:chExt cx="0" cy="0"/>
        </a:xfrm>
      </p:grpSpPr>
      <p:sp>
        <p:nvSpPr>
          <p:cNvPr id="20" name="Google Shape;20;p4"/>
          <p:cNvSpPr/>
          <p:nvPr/>
        </p:nvSpPr>
        <p:spPr>
          <a:xfrm>
            <a:off x="0" y="0"/>
            <a:ext cx="4314000" cy="51435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1;p4"/>
          <p:cNvSpPr/>
          <p:nvPr/>
        </p:nvSpPr>
        <p:spPr>
          <a:xfrm>
            <a:off x="0" y="44125"/>
            <a:ext cx="4313625" cy="4399375"/>
          </a:xfrm>
          <a:custGeom>
            <a:avLst/>
            <a:gdLst/>
            <a:ahLst/>
            <a:cxnLst/>
            <a:rect l="l" t="t" r="r" b="b"/>
            <a:pathLst>
              <a:path w="172545" h="175975" extrusionOk="0">
                <a:moveTo>
                  <a:pt x="0" y="157"/>
                </a:moveTo>
                <a:lnTo>
                  <a:pt x="172419" y="0"/>
                </a:lnTo>
                <a:lnTo>
                  <a:pt x="172545" y="126541"/>
                </a:lnTo>
                <a:lnTo>
                  <a:pt x="0" y="175975"/>
                </a:lnTo>
                <a:close/>
              </a:path>
            </a:pathLst>
          </a:custGeom>
          <a:solidFill>
            <a:schemeClr val="accent2"/>
          </a:solidFill>
          <a:ln>
            <a:noFill/>
          </a:ln>
        </p:spPr>
      </p:sp>
      <p:sp>
        <p:nvSpPr>
          <p:cNvPr id="22" name="Google Shape;22;p4"/>
          <p:cNvSpPr/>
          <p:nvPr/>
        </p:nvSpPr>
        <p:spPr>
          <a:xfrm>
            <a:off x="-125" y="0"/>
            <a:ext cx="4316900" cy="4395600"/>
          </a:xfrm>
          <a:custGeom>
            <a:avLst/>
            <a:gdLst/>
            <a:ahLst/>
            <a:cxnLst/>
            <a:rect l="l" t="t" r="r" b="b"/>
            <a:pathLst>
              <a:path w="172676" h="175824" extrusionOk="0">
                <a:moveTo>
                  <a:pt x="0" y="6"/>
                </a:moveTo>
                <a:lnTo>
                  <a:pt x="172676" y="0"/>
                </a:lnTo>
                <a:lnTo>
                  <a:pt x="172562" y="126442"/>
                </a:lnTo>
                <a:lnTo>
                  <a:pt x="0" y="175824"/>
                </a:lnTo>
                <a:close/>
              </a:path>
            </a:pathLst>
          </a:custGeom>
          <a:solidFill>
            <a:schemeClr val="dk1"/>
          </a:solidFill>
          <a:ln>
            <a:noFill/>
          </a:ln>
        </p:spPr>
      </p:sp>
      <p:sp>
        <p:nvSpPr>
          <p:cNvPr id="23" name="Google Shape;23;p4"/>
          <p:cNvSpPr txBox="1">
            <a:spLocks noGrp="1"/>
          </p:cNvSpPr>
          <p:nvPr>
            <p:ph type="title"/>
          </p:nvPr>
        </p:nvSpPr>
        <p:spPr>
          <a:xfrm>
            <a:off x="311725" y="500925"/>
            <a:ext cx="3706500" cy="2508900"/>
          </a:xfrm>
          <a:prstGeom prst="rect">
            <a:avLst/>
          </a:prstGeom>
        </p:spPr>
        <p:txBody>
          <a:bodyPr spcFirstLastPara="1" wrap="square" lIns="91425" tIns="91425" rIns="91425" bIns="91425" anchor="t" anchorCtr="0">
            <a:normAutofit/>
          </a:bodyPr>
          <a:lstStyle>
            <a:lvl1pPr lvl="0" rtl="0">
              <a:spcBef>
                <a:spcPts val="0"/>
              </a:spcBef>
              <a:spcAft>
                <a:spcPts val="0"/>
              </a:spcAft>
              <a:buClr>
                <a:schemeClr val="lt1"/>
              </a:buClr>
              <a:buSzPts val="2800"/>
              <a:buNone/>
              <a:defRPr>
                <a:solidFill>
                  <a:schemeClr val="lt1"/>
                </a:solidFill>
              </a:defRPr>
            </a:lvl1pPr>
            <a:lvl2pPr lvl="1" rtl="0">
              <a:spcBef>
                <a:spcPts val="0"/>
              </a:spcBef>
              <a:spcAft>
                <a:spcPts val="0"/>
              </a:spcAft>
              <a:buClr>
                <a:schemeClr val="lt1"/>
              </a:buClr>
              <a:buSzPts val="2800"/>
              <a:buNone/>
              <a:defRPr>
                <a:solidFill>
                  <a:schemeClr val="lt1"/>
                </a:solidFill>
              </a:defRPr>
            </a:lvl2pPr>
            <a:lvl3pPr lvl="2" rtl="0">
              <a:spcBef>
                <a:spcPts val="0"/>
              </a:spcBef>
              <a:spcAft>
                <a:spcPts val="0"/>
              </a:spcAft>
              <a:buClr>
                <a:schemeClr val="lt1"/>
              </a:buClr>
              <a:buSzPts val="2800"/>
              <a:buNone/>
              <a:defRPr>
                <a:solidFill>
                  <a:schemeClr val="lt1"/>
                </a:solidFill>
              </a:defRPr>
            </a:lvl3pPr>
            <a:lvl4pPr lvl="3" rtl="0">
              <a:spcBef>
                <a:spcPts val="0"/>
              </a:spcBef>
              <a:spcAft>
                <a:spcPts val="0"/>
              </a:spcAft>
              <a:buClr>
                <a:schemeClr val="lt1"/>
              </a:buClr>
              <a:buSzPts val="2800"/>
              <a:buNone/>
              <a:defRPr>
                <a:solidFill>
                  <a:schemeClr val="lt1"/>
                </a:solidFill>
              </a:defRPr>
            </a:lvl4pPr>
            <a:lvl5pPr lvl="4" rtl="0">
              <a:spcBef>
                <a:spcPts val="0"/>
              </a:spcBef>
              <a:spcAft>
                <a:spcPts val="0"/>
              </a:spcAft>
              <a:buClr>
                <a:schemeClr val="lt1"/>
              </a:buClr>
              <a:buSzPts val="2800"/>
              <a:buNone/>
              <a:defRPr>
                <a:solidFill>
                  <a:schemeClr val="lt1"/>
                </a:solidFill>
              </a:defRPr>
            </a:lvl5pPr>
            <a:lvl6pPr lvl="5" rtl="0">
              <a:spcBef>
                <a:spcPts val="0"/>
              </a:spcBef>
              <a:spcAft>
                <a:spcPts val="0"/>
              </a:spcAft>
              <a:buClr>
                <a:schemeClr val="lt1"/>
              </a:buClr>
              <a:buSzPts val="2800"/>
              <a:buNone/>
              <a:defRPr>
                <a:solidFill>
                  <a:schemeClr val="lt1"/>
                </a:solidFill>
              </a:defRPr>
            </a:lvl6pPr>
            <a:lvl7pPr lvl="6" rtl="0">
              <a:spcBef>
                <a:spcPts val="0"/>
              </a:spcBef>
              <a:spcAft>
                <a:spcPts val="0"/>
              </a:spcAft>
              <a:buClr>
                <a:schemeClr val="lt1"/>
              </a:buClr>
              <a:buSzPts val="2800"/>
              <a:buNone/>
              <a:defRPr>
                <a:solidFill>
                  <a:schemeClr val="lt1"/>
                </a:solidFill>
              </a:defRPr>
            </a:lvl7pPr>
            <a:lvl8pPr lvl="7" rtl="0">
              <a:spcBef>
                <a:spcPts val="0"/>
              </a:spcBef>
              <a:spcAft>
                <a:spcPts val="0"/>
              </a:spcAft>
              <a:buClr>
                <a:schemeClr val="lt1"/>
              </a:buClr>
              <a:buSzPts val="2800"/>
              <a:buNone/>
              <a:defRPr>
                <a:solidFill>
                  <a:schemeClr val="lt1"/>
                </a:solidFill>
              </a:defRPr>
            </a:lvl8pPr>
            <a:lvl9pPr lvl="8" rtl="0">
              <a:spcBef>
                <a:spcPts val="0"/>
              </a:spcBef>
              <a:spcAft>
                <a:spcPts val="0"/>
              </a:spcAft>
              <a:buClr>
                <a:schemeClr val="lt1"/>
              </a:buClr>
              <a:buSzPts val="2800"/>
              <a:buNone/>
              <a:defRPr>
                <a:solidFill>
                  <a:schemeClr val="lt1"/>
                </a:solidFill>
              </a:defRPr>
            </a:lvl9pPr>
          </a:lstStyle>
          <a:p>
            <a:endParaRPr/>
          </a:p>
        </p:txBody>
      </p:sp>
      <p:sp>
        <p:nvSpPr>
          <p:cNvPr id="24" name="Google Shape;24;p4"/>
          <p:cNvSpPr txBox="1">
            <a:spLocks noGrp="1"/>
          </p:cNvSpPr>
          <p:nvPr>
            <p:ph type="body" idx="1"/>
          </p:nvPr>
        </p:nvSpPr>
        <p:spPr>
          <a:xfrm>
            <a:off x="4644675" y="500925"/>
            <a:ext cx="4166400" cy="4098600"/>
          </a:xfrm>
          <a:prstGeom prst="rect">
            <a:avLst/>
          </a:prstGeom>
        </p:spPr>
        <p:txBody>
          <a:bodyPr spcFirstLastPara="1" wrap="square" lIns="91425" tIns="91425" rIns="91425" bIns="91425" anchor="t" anchorCtr="0">
            <a:normAutofit/>
          </a:bodyPr>
          <a:lstStyle>
            <a:lvl1pPr marL="457200" lvl="0" indent="-311150" rtl="0">
              <a:spcBef>
                <a:spcPts val="0"/>
              </a:spcBef>
              <a:spcAft>
                <a:spcPts val="0"/>
              </a:spcAft>
              <a:buSzPts val="1300"/>
              <a:buChar char="●"/>
              <a:defRPr/>
            </a:lvl1pPr>
            <a:lvl2pPr marL="914400" lvl="1" indent="-298450" rtl="0">
              <a:spcBef>
                <a:spcPts val="0"/>
              </a:spcBef>
              <a:spcAft>
                <a:spcPts val="0"/>
              </a:spcAft>
              <a:buSzPts val="1100"/>
              <a:buChar char="○"/>
              <a:defRPr/>
            </a:lvl2pPr>
            <a:lvl3pPr marL="1371600" lvl="2" indent="-298450" rtl="0">
              <a:spcBef>
                <a:spcPts val="0"/>
              </a:spcBef>
              <a:spcAft>
                <a:spcPts val="0"/>
              </a:spcAft>
              <a:buSzPts val="1100"/>
              <a:buChar char="■"/>
              <a:defRPr/>
            </a:lvl3pPr>
            <a:lvl4pPr marL="1828800" lvl="3" indent="-298450" rtl="0">
              <a:spcBef>
                <a:spcPts val="0"/>
              </a:spcBef>
              <a:spcAft>
                <a:spcPts val="0"/>
              </a:spcAft>
              <a:buSzPts val="1100"/>
              <a:buChar char="●"/>
              <a:defRPr/>
            </a:lvl4pPr>
            <a:lvl5pPr marL="2286000" lvl="4" indent="-298450" rtl="0">
              <a:spcBef>
                <a:spcPts val="0"/>
              </a:spcBef>
              <a:spcAft>
                <a:spcPts val="0"/>
              </a:spcAft>
              <a:buSzPts val="1100"/>
              <a:buChar char="○"/>
              <a:defRPr/>
            </a:lvl5pPr>
            <a:lvl6pPr marL="2743200" lvl="5" indent="-298450" rtl="0">
              <a:spcBef>
                <a:spcPts val="0"/>
              </a:spcBef>
              <a:spcAft>
                <a:spcPts val="0"/>
              </a:spcAft>
              <a:buSzPts val="1100"/>
              <a:buChar char="■"/>
              <a:defRPr/>
            </a:lvl6pPr>
            <a:lvl7pPr marL="3200400" lvl="6" indent="-298450" rtl="0">
              <a:spcBef>
                <a:spcPts val="0"/>
              </a:spcBef>
              <a:spcAft>
                <a:spcPts val="0"/>
              </a:spcAft>
              <a:buSzPts val="1100"/>
              <a:buChar char="●"/>
              <a:defRPr/>
            </a:lvl7pPr>
            <a:lvl8pPr marL="3657600" lvl="7" indent="-298450" rtl="0">
              <a:spcBef>
                <a:spcPts val="0"/>
              </a:spcBef>
              <a:spcAft>
                <a:spcPts val="0"/>
              </a:spcAft>
              <a:buSzPts val="1100"/>
              <a:buChar char="○"/>
              <a:defRPr/>
            </a:lvl8pPr>
            <a:lvl9pPr marL="4114800" lvl="8" indent="-298450" rtl="0">
              <a:spcBef>
                <a:spcPts val="0"/>
              </a:spcBef>
              <a:spcAft>
                <a:spcPts val="0"/>
              </a:spcAft>
              <a:buSzPts val="1100"/>
              <a:buChar char="■"/>
              <a:defRPr/>
            </a:lvl9pPr>
          </a:lstStyle>
          <a:p>
            <a:endParaRPr/>
          </a:p>
        </p:txBody>
      </p:sp>
      <p:sp>
        <p:nvSpPr>
          <p:cNvPr id="25" name="Google Shape;25;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6"/>
        <p:cNvGrpSpPr/>
        <p:nvPr/>
      </p:nvGrpSpPr>
      <p:grpSpPr>
        <a:xfrm>
          <a:off x="0" y="0"/>
          <a:ext cx="0" cy="0"/>
          <a:chOff x="0" y="0"/>
          <a:chExt cx="0" cy="0"/>
        </a:xfrm>
      </p:grpSpPr>
      <p:sp>
        <p:nvSpPr>
          <p:cNvPr id="27" name="Google Shape;27;p5"/>
          <p:cNvSpPr/>
          <p:nvPr/>
        </p:nvSpPr>
        <p:spPr>
          <a:xfrm>
            <a:off x="0" y="0"/>
            <a:ext cx="9144000" cy="12771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28;p5"/>
          <p:cNvSpPr txBox="1">
            <a:spLocks noGrp="1"/>
          </p:cNvSpPr>
          <p:nvPr>
            <p:ph type="title"/>
          </p:nvPr>
        </p:nvSpPr>
        <p:spPr>
          <a:xfrm>
            <a:off x="311725" y="500925"/>
            <a:ext cx="8520600" cy="623700"/>
          </a:xfrm>
          <a:prstGeom prst="rect">
            <a:avLst/>
          </a:prstGeom>
        </p:spPr>
        <p:txBody>
          <a:bodyPr spcFirstLastPara="1" wrap="square" lIns="91425" tIns="91425" rIns="91425" bIns="91425" anchor="t" anchorCtr="0">
            <a:normAutofit/>
          </a:bodyPr>
          <a:lstStyle>
            <a:lvl1pPr lvl="0" rtl="0">
              <a:spcBef>
                <a:spcPts val="0"/>
              </a:spcBef>
              <a:spcAft>
                <a:spcPts val="0"/>
              </a:spcAft>
              <a:buClr>
                <a:schemeClr val="lt1"/>
              </a:buClr>
              <a:buSzPts val="2800"/>
              <a:buNone/>
              <a:defRPr>
                <a:solidFill>
                  <a:schemeClr val="lt1"/>
                </a:solidFill>
              </a:defRPr>
            </a:lvl1pPr>
            <a:lvl2pPr lvl="1" rtl="0">
              <a:spcBef>
                <a:spcPts val="0"/>
              </a:spcBef>
              <a:spcAft>
                <a:spcPts val="0"/>
              </a:spcAft>
              <a:buClr>
                <a:schemeClr val="lt1"/>
              </a:buClr>
              <a:buSzPts val="2800"/>
              <a:buNone/>
              <a:defRPr>
                <a:solidFill>
                  <a:schemeClr val="lt1"/>
                </a:solidFill>
              </a:defRPr>
            </a:lvl2pPr>
            <a:lvl3pPr lvl="2" rtl="0">
              <a:spcBef>
                <a:spcPts val="0"/>
              </a:spcBef>
              <a:spcAft>
                <a:spcPts val="0"/>
              </a:spcAft>
              <a:buClr>
                <a:schemeClr val="lt1"/>
              </a:buClr>
              <a:buSzPts val="2800"/>
              <a:buNone/>
              <a:defRPr>
                <a:solidFill>
                  <a:schemeClr val="lt1"/>
                </a:solidFill>
              </a:defRPr>
            </a:lvl3pPr>
            <a:lvl4pPr lvl="3" rtl="0">
              <a:spcBef>
                <a:spcPts val="0"/>
              </a:spcBef>
              <a:spcAft>
                <a:spcPts val="0"/>
              </a:spcAft>
              <a:buClr>
                <a:schemeClr val="lt1"/>
              </a:buClr>
              <a:buSzPts val="2800"/>
              <a:buNone/>
              <a:defRPr>
                <a:solidFill>
                  <a:schemeClr val="lt1"/>
                </a:solidFill>
              </a:defRPr>
            </a:lvl4pPr>
            <a:lvl5pPr lvl="4" rtl="0">
              <a:spcBef>
                <a:spcPts val="0"/>
              </a:spcBef>
              <a:spcAft>
                <a:spcPts val="0"/>
              </a:spcAft>
              <a:buClr>
                <a:schemeClr val="lt1"/>
              </a:buClr>
              <a:buSzPts val="2800"/>
              <a:buNone/>
              <a:defRPr>
                <a:solidFill>
                  <a:schemeClr val="lt1"/>
                </a:solidFill>
              </a:defRPr>
            </a:lvl5pPr>
            <a:lvl6pPr lvl="5" rtl="0">
              <a:spcBef>
                <a:spcPts val="0"/>
              </a:spcBef>
              <a:spcAft>
                <a:spcPts val="0"/>
              </a:spcAft>
              <a:buClr>
                <a:schemeClr val="lt1"/>
              </a:buClr>
              <a:buSzPts val="2800"/>
              <a:buNone/>
              <a:defRPr>
                <a:solidFill>
                  <a:schemeClr val="lt1"/>
                </a:solidFill>
              </a:defRPr>
            </a:lvl6pPr>
            <a:lvl7pPr lvl="6" rtl="0">
              <a:spcBef>
                <a:spcPts val="0"/>
              </a:spcBef>
              <a:spcAft>
                <a:spcPts val="0"/>
              </a:spcAft>
              <a:buClr>
                <a:schemeClr val="lt1"/>
              </a:buClr>
              <a:buSzPts val="2800"/>
              <a:buNone/>
              <a:defRPr>
                <a:solidFill>
                  <a:schemeClr val="lt1"/>
                </a:solidFill>
              </a:defRPr>
            </a:lvl7pPr>
            <a:lvl8pPr lvl="7" rtl="0">
              <a:spcBef>
                <a:spcPts val="0"/>
              </a:spcBef>
              <a:spcAft>
                <a:spcPts val="0"/>
              </a:spcAft>
              <a:buClr>
                <a:schemeClr val="lt1"/>
              </a:buClr>
              <a:buSzPts val="2800"/>
              <a:buNone/>
              <a:defRPr>
                <a:solidFill>
                  <a:schemeClr val="lt1"/>
                </a:solidFill>
              </a:defRPr>
            </a:lvl8pPr>
            <a:lvl9pPr lvl="8" rtl="0">
              <a:spcBef>
                <a:spcPts val="0"/>
              </a:spcBef>
              <a:spcAft>
                <a:spcPts val="0"/>
              </a:spcAft>
              <a:buClr>
                <a:schemeClr val="lt1"/>
              </a:buClr>
              <a:buSzPts val="2800"/>
              <a:buNone/>
              <a:defRPr>
                <a:solidFill>
                  <a:schemeClr val="lt1"/>
                </a:solidFill>
              </a:defRPr>
            </a:lvl9pPr>
          </a:lstStyle>
          <a:p>
            <a:endParaRPr/>
          </a:p>
        </p:txBody>
      </p:sp>
      <p:sp>
        <p:nvSpPr>
          <p:cNvPr id="29" name="Google Shape;29;p5"/>
          <p:cNvSpPr txBox="1">
            <a:spLocks noGrp="1"/>
          </p:cNvSpPr>
          <p:nvPr>
            <p:ph type="body" idx="1"/>
          </p:nvPr>
        </p:nvSpPr>
        <p:spPr>
          <a:xfrm>
            <a:off x="311700" y="1505700"/>
            <a:ext cx="3999900" cy="3076200"/>
          </a:xfrm>
          <a:prstGeom prst="rect">
            <a:avLst/>
          </a:prstGeom>
        </p:spPr>
        <p:txBody>
          <a:bodyPr spcFirstLastPara="1" wrap="square" lIns="91425" tIns="91425" rIns="91425" bIns="91425" anchor="t" anchorCtr="0">
            <a:normAutofit/>
          </a:bodyPr>
          <a:lstStyle>
            <a:lvl1pPr marL="457200" lvl="0" indent="-311150" rtl="0">
              <a:spcBef>
                <a:spcPts val="0"/>
              </a:spcBef>
              <a:spcAft>
                <a:spcPts val="0"/>
              </a:spcAft>
              <a:buSzPts val="1300"/>
              <a:buChar char="●"/>
              <a:defRPr/>
            </a:lvl1pPr>
            <a:lvl2pPr marL="914400" lvl="1" indent="-298450" rtl="0">
              <a:spcBef>
                <a:spcPts val="0"/>
              </a:spcBef>
              <a:spcAft>
                <a:spcPts val="0"/>
              </a:spcAft>
              <a:buSzPts val="1100"/>
              <a:buChar char="○"/>
              <a:defRPr/>
            </a:lvl2pPr>
            <a:lvl3pPr marL="1371600" lvl="2" indent="-298450" rtl="0">
              <a:spcBef>
                <a:spcPts val="0"/>
              </a:spcBef>
              <a:spcAft>
                <a:spcPts val="0"/>
              </a:spcAft>
              <a:buSzPts val="1100"/>
              <a:buChar char="■"/>
              <a:defRPr/>
            </a:lvl3pPr>
            <a:lvl4pPr marL="1828800" lvl="3" indent="-298450" rtl="0">
              <a:spcBef>
                <a:spcPts val="0"/>
              </a:spcBef>
              <a:spcAft>
                <a:spcPts val="0"/>
              </a:spcAft>
              <a:buSzPts val="1100"/>
              <a:buChar char="●"/>
              <a:defRPr/>
            </a:lvl4pPr>
            <a:lvl5pPr marL="2286000" lvl="4" indent="-298450" rtl="0">
              <a:spcBef>
                <a:spcPts val="0"/>
              </a:spcBef>
              <a:spcAft>
                <a:spcPts val="0"/>
              </a:spcAft>
              <a:buSzPts val="1100"/>
              <a:buChar char="○"/>
              <a:defRPr/>
            </a:lvl5pPr>
            <a:lvl6pPr marL="2743200" lvl="5" indent="-298450" rtl="0">
              <a:spcBef>
                <a:spcPts val="0"/>
              </a:spcBef>
              <a:spcAft>
                <a:spcPts val="0"/>
              </a:spcAft>
              <a:buSzPts val="1100"/>
              <a:buChar char="■"/>
              <a:defRPr/>
            </a:lvl6pPr>
            <a:lvl7pPr marL="3200400" lvl="6" indent="-298450" rtl="0">
              <a:spcBef>
                <a:spcPts val="0"/>
              </a:spcBef>
              <a:spcAft>
                <a:spcPts val="0"/>
              </a:spcAft>
              <a:buSzPts val="1100"/>
              <a:buChar char="●"/>
              <a:defRPr/>
            </a:lvl7pPr>
            <a:lvl8pPr marL="3657600" lvl="7" indent="-298450" rtl="0">
              <a:spcBef>
                <a:spcPts val="0"/>
              </a:spcBef>
              <a:spcAft>
                <a:spcPts val="0"/>
              </a:spcAft>
              <a:buSzPts val="1100"/>
              <a:buChar char="○"/>
              <a:defRPr/>
            </a:lvl8pPr>
            <a:lvl9pPr marL="4114800" lvl="8" indent="-298450" rtl="0">
              <a:spcBef>
                <a:spcPts val="0"/>
              </a:spcBef>
              <a:spcAft>
                <a:spcPts val="0"/>
              </a:spcAft>
              <a:buSzPts val="1100"/>
              <a:buChar char="■"/>
              <a:defRPr/>
            </a:lvl9pPr>
          </a:lstStyle>
          <a:p>
            <a:endParaRPr/>
          </a:p>
        </p:txBody>
      </p:sp>
      <p:sp>
        <p:nvSpPr>
          <p:cNvPr id="30" name="Google Shape;30;p5"/>
          <p:cNvSpPr txBox="1">
            <a:spLocks noGrp="1"/>
          </p:cNvSpPr>
          <p:nvPr>
            <p:ph type="body" idx="2"/>
          </p:nvPr>
        </p:nvSpPr>
        <p:spPr>
          <a:xfrm>
            <a:off x="4832400" y="1505700"/>
            <a:ext cx="3999900" cy="3076200"/>
          </a:xfrm>
          <a:prstGeom prst="rect">
            <a:avLst/>
          </a:prstGeom>
        </p:spPr>
        <p:txBody>
          <a:bodyPr spcFirstLastPara="1" wrap="square" lIns="91425" tIns="91425" rIns="91425" bIns="91425" anchor="t" anchorCtr="0">
            <a:normAutofit/>
          </a:bodyPr>
          <a:lstStyle>
            <a:lvl1pPr marL="457200" lvl="0" indent="-311150" rtl="0">
              <a:spcBef>
                <a:spcPts val="0"/>
              </a:spcBef>
              <a:spcAft>
                <a:spcPts val="0"/>
              </a:spcAft>
              <a:buSzPts val="1300"/>
              <a:buChar char="●"/>
              <a:defRPr/>
            </a:lvl1pPr>
            <a:lvl2pPr marL="914400" lvl="1" indent="-298450" rtl="0">
              <a:spcBef>
                <a:spcPts val="0"/>
              </a:spcBef>
              <a:spcAft>
                <a:spcPts val="0"/>
              </a:spcAft>
              <a:buSzPts val="1100"/>
              <a:buChar char="○"/>
              <a:defRPr/>
            </a:lvl2pPr>
            <a:lvl3pPr marL="1371600" lvl="2" indent="-298450" rtl="0">
              <a:spcBef>
                <a:spcPts val="0"/>
              </a:spcBef>
              <a:spcAft>
                <a:spcPts val="0"/>
              </a:spcAft>
              <a:buSzPts val="1100"/>
              <a:buChar char="■"/>
              <a:defRPr/>
            </a:lvl3pPr>
            <a:lvl4pPr marL="1828800" lvl="3" indent="-298450" rtl="0">
              <a:spcBef>
                <a:spcPts val="0"/>
              </a:spcBef>
              <a:spcAft>
                <a:spcPts val="0"/>
              </a:spcAft>
              <a:buSzPts val="1100"/>
              <a:buChar char="●"/>
              <a:defRPr/>
            </a:lvl4pPr>
            <a:lvl5pPr marL="2286000" lvl="4" indent="-298450" rtl="0">
              <a:spcBef>
                <a:spcPts val="0"/>
              </a:spcBef>
              <a:spcAft>
                <a:spcPts val="0"/>
              </a:spcAft>
              <a:buSzPts val="1100"/>
              <a:buChar char="○"/>
              <a:defRPr/>
            </a:lvl5pPr>
            <a:lvl6pPr marL="2743200" lvl="5" indent="-298450" rtl="0">
              <a:spcBef>
                <a:spcPts val="0"/>
              </a:spcBef>
              <a:spcAft>
                <a:spcPts val="0"/>
              </a:spcAft>
              <a:buSzPts val="1100"/>
              <a:buChar char="■"/>
              <a:defRPr/>
            </a:lvl6pPr>
            <a:lvl7pPr marL="3200400" lvl="6" indent="-298450" rtl="0">
              <a:spcBef>
                <a:spcPts val="0"/>
              </a:spcBef>
              <a:spcAft>
                <a:spcPts val="0"/>
              </a:spcAft>
              <a:buSzPts val="1100"/>
              <a:buChar char="●"/>
              <a:defRPr/>
            </a:lvl7pPr>
            <a:lvl8pPr marL="3657600" lvl="7" indent="-298450" rtl="0">
              <a:spcBef>
                <a:spcPts val="0"/>
              </a:spcBef>
              <a:spcAft>
                <a:spcPts val="0"/>
              </a:spcAft>
              <a:buSzPts val="1100"/>
              <a:buChar char="○"/>
              <a:defRPr/>
            </a:lvl8pPr>
            <a:lvl9pPr marL="4114800" lvl="8" indent="-298450" rtl="0">
              <a:spcBef>
                <a:spcPts val="0"/>
              </a:spcBef>
              <a:spcAft>
                <a:spcPts val="0"/>
              </a:spcAft>
              <a:buSzPts val="1100"/>
              <a:buChar char="■"/>
              <a:defRPr/>
            </a:lvl9pPr>
          </a:lstStyle>
          <a:p>
            <a:endParaRPr/>
          </a:p>
        </p:txBody>
      </p:sp>
      <p:sp>
        <p:nvSpPr>
          <p:cNvPr id="31" name="Google Shape;31;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32"/>
        <p:cNvGrpSpPr/>
        <p:nvPr/>
      </p:nvGrpSpPr>
      <p:grpSpPr>
        <a:xfrm>
          <a:off x="0" y="0"/>
          <a:ext cx="0" cy="0"/>
          <a:chOff x="0" y="0"/>
          <a:chExt cx="0" cy="0"/>
        </a:xfrm>
      </p:grpSpPr>
      <p:sp>
        <p:nvSpPr>
          <p:cNvPr id="33" name="Google Shape;33;p6"/>
          <p:cNvSpPr/>
          <p:nvPr/>
        </p:nvSpPr>
        <p:spPr>
          <a:xfrm>
            <a:off x="0" y="0"/>
            <a:ext cx="9144000" cy="12771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34;p6"/>
          <p:cNvSpPr txBox="1">
            <a:spLocks noGrp="1"/>
          </p:cNvSpPr>
          <p:nvPr>
            <p:ph type="title"/>
          </p:nvPr>
        </p:nvSpPr>
        <p:spPr>
          <a:xfrm>
            <a:off x="311725" y="500925"/>
            <a:ext cx="8520600" cy="623700"/>
          </a:xfrm>
          <a:prstGeom prst="rect">
            <a:avLst/>
          </a:prstGeom>
        </p:spPr>
        <p:txBody>
          <a:bodyPr spcFirstLastPara="1" wrap="square" lIns="91425" tIns="91425" rIns="91425" bIns="91425" anchor="t" anchorCtr="0">
            <a:normAutofit/>
          </a:bodyPr>
          <a:lstStyle>
            <a:lvl1pPr lvl="0" rtl="0">
              <a:spcBef>
                <a:spcPts val="0"/>
              </a:spcBef>
              <a:spcAft>
                <a:spcPts val="0"/>
              </a:spcAft>
              <a:buClr>
                <a:schemeClr val="lt1"/>
              </a:buClr>
              <a:buSzPts val="2800"/>
              <a:buNone/>
              <a:defRPr>
                <a:solidFill>
                  <a:schemeClr val="lt1"/>
                </a:solidFill>
              </a:defRPr>
            </a:lvl1pPr>
            <a:lvl2pPr lvl="1" rtl="0">
              <a:spcBef>
                <a:spcPts val="0"/>
              </a:spcBef>
              <a:spcAft>
                <a:spcPts val="0"/>
              </a:spcAft>
              <a:buClr>
                <a:schemeClr val="lt1"/>
              </a:buClr>
              <a:buSzPts val="2800"/>
              <a:buNone/>
              <a:defRPr>
                <a:solidFill>
                  <a:schemeClr val="lt1"/>
                </a:solidFill>
              </a:defRPr>
            </a:lvl2pPr>
            <a:lvl3pPr lvl="2" rtl="0">
              <a:spcBef>
                <a:spcPts val="0"/>
              </a:spcBef>
              <a:spcAft>
                <a:spcPts val="0"/>
              </a:spcAft>
              <a:buClr>
                <a:schemeClr val="lt1"/>
              </a:buClr>
              <a:buSzPts val="2800"/>
              <a:buNone/>
              <a:defRPr>
                <a:solidFill>
                  <a:schemeClr val="lt1"/>
                </a:solidFill>
              </a:defRPr>
            </a:lvl3pPr>
            <a:lvl4pPr lvl="3" rtl="0">
              <a:spcBef>
                <a:spcPts val="0"/>
              </a:spcBef>
              <a:spcAft>
                <a:spcPts val="0"/>
              </a:spcAft>
              <a:buClr>
                <a:schemeClr val="lt1"/>
              </a:buClr>
              <a:buSzPts val="2800"/>
              <a:buNone/>
              <a:defRPr>
                <a:solidFill>
                  <a:schemeClr val="lt1"/>
                </a:solidFill>
              </a:defRPr>
            </a:lvl4pPr>
            <a:lvl5pPr lvl="4" rtl="0">
              <a:spcBef>
                <a:spcPts val="0"/>
              </a:spcBef>
              <a:spcAft>
                <a:spcPts val="0"/>
              </a:spcAft>
              <a:buClr>
                <a:schemeClr val="lt1"/>
              </a:buClr>
              <a:buSzPts val="2800"/>
              <a:buNone/>
              <a:defRPr>
                <a:solidFill>
                  <a:schemeClr val="lt1"/>
                </a:solidFill>
              </a:defRPr>
            </a:lvl5pPr>
            <a:lvl6pPr lvl="5" rtl="0">
              <a:spcBef>
                <a:spcPts val="0"/>
              </a:spcBef>
              <a:spcAft>
                <a:spcPts val="0"/>
              </a:spcAft>
              <a:buClr>
                <a:schemeClr val="lt1"/>
              </a:buClr>
              <a:buSzPts val="2800"/>
              <a:buNone/>
              <a:defRPr>
                <a:solidFill>
                  <a:schemeClr val="lt1"/>
                </a:solidFill>
              </a:defRPr>
            </a:lvl6pPr>
            <a:lvl7pPr lvl="6" rtl="0">
              <a:spcBef>
                <a:spcPts val="0"/>
              </a:spcBef>
              <a:spcAft>
                <a:spcPts val="0"/>
              </a:spcAft>
              <a:buClr>
                <a:schemeClr val="lt1"/>
              </a:buClr>
              <a:buSzPts val="2800"/>
              <a:buNone/>
              <a:defRPr>
                <a:solidFill>
                  <a:schemeClr val="lt1"/>
                </a:solidFill>
              </a:defRPr>
            </a:lvl7pPr>
            <a:lvl8pPr lvl="7" rtl="0">
              <a:spcBef>
                <a:spcPts val="0"/>
              </a:spcBef>
              <a:spcAft>
                <a:spcPts val="0"/>
              </a:spcAft>
              <a:buClr>
                <a:schemeClr val="lt1"/>
              </a:buClr>
              <a:buSzPts val="2800"/>
              <a:buNone/>
              <a:defRPr>
                <a:solidFill>
                  <a:schemeClr val="lt1"/>
                </a:solidFill>
              </a:defRPr>
            </a:lvl8pPr>
            <a:lvl9pPr lvl="8" rtl="0">
              <a:spcBef>
                <a:spcPts val="0"/>
              </a:spcBef>
              <a:spcAft>
                <a:spcPts val="0"/>
              </a:spcAft>
              <a:buClr>
                <a:schemeClr val="lt1"/>
              </a:buClr>
              <a:buSzPts val="2800"/>
              <a:buNone/>
              <a:defRPr>
                <a:solidFill>
                  <a:schemeClr val="lt1"/>
                </a:solidFill>
              </a:defRPr>
            </a:lvl9pPr>
          </a:lstStyle>
          <a:p>
            <a:endParaRPr/>
          </a:p>
        </p:txBody>
      </p:sp>
      <p:sp>
        <p:nvSpPr>
          <p:cNvPr id="35" name="Google Shape;35;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36"/>
        <p:cNvGrpSpPr/>
        <p:nvPr/>
      </p:nvGrpSpPr>
      <p:grpSpPr>
        <a:xfrm>
          <a:off x="0" y="0"/>
          <a:ext cx="0" cy="0"/>
          <a:chOff x="0" y="0"/>
          <a:chExt cx="0" cy="0"/>
        </a:xfrm>
      </p:grpSpPr>
      <p:sp>
        <p:nvSpPr>
          <p:cNvPr id="37" name="Google Shape;37;p7"/>
          <p:cNvSpPr/>
          <p:nvPr/>
        </p:nvSpPr>
        <p:spPr>
          <a:xfrm>
            <a:off x="0" y="0"/>
            <a:ext cx="3764400" cy="51435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38;p7"/>
          <p:cNvSpPr txBox="1">
            <a:spLocks noGrp="1"/>
          </p:cNvSpPr>
          <p:nvPr>
            <p:ph type="title"/>
          </p:nvPr>
        </p:nvSpPr>
        <p:spPr>
          <a:xfrm>
            <a:off x="311725" y="500925"/>
            <a:ext cx="3127500" cy="1829100"/>
          </a:xfrm>
          <a:prstGeom prst="rect">
            <a:avLst/>
          </a:prstGeom>
        </p:spPr>
        <p:txBody>
          <a:bodyPr spcFirstLastPara="1" wrap="square" lIns="91425" tIns="91425" rIns="91425" bIns="91425" anchor="t" anchorCtr="0">
            <a:normAutofit/>
          </a:bodyPr>
          <a:lstStyle>
            <a:lvl1pPr lvl="0" rtl="0">
              <a:spcBef>
                <a:spcPts val="0"/>
              </a:spcBef>
              <a:spcAft>
                <a:spcPts val="0"/>
              </a:spcAft>
              <a:buClr>
                <a:schemeClr val="lt1"/>
              </a:buClr>
              <a:buSzPts val="2800"/>
              <a:buNone/>
              <a:defRPr>
                <a:solidFill>
                  <a:schemeClr val="lt1"/>
                </a:solidFill>
              </a:defRPr>
            </a:lvl1pPr>
            <a:lvl2pPr lvl="1" rtl="0">
              <a:spcBef>
                <a:spcPts val="0"/>
              </a:spcBef>
              <a:spcAft>
                <a:spcPts val="0"/>
              </a:spcAft>
              <a:buClr>
                <a:schemeClr val="lt1"/>
              </a:buClr>
              <a:buSzPts val="2800"/>
              <a:buNone/>
              <a:defRPr>
                <a:solidFill>
                  <a:schemeClr val="lt1"/>
                </a:solidFill>
              </a:defRPr>
            </a:lvl2pPr>
            <a:lvl3pPr lvl="2" rtl="0">
              <a:spcBef>
                <a:spcPts val="0"/>
              </a:spcBef>
              <a:spcAft>
                <a:spcPts val="0"/>
              </a:spcAft>
              <a:buClr>
                <a:schemeClr val="lt1"/>
              </a:buClr>
              <a:buSzPts val="2800"/>
              <a:buNone/>
              <a:defRPr>
                <a:solidFill>
                  <a:schemeClr val="lt1"/>
                </a:solidFill>
              </a:defRPr>
            </a:lvl3pPr>
            <a:lvl4pPr lvl="3" rtl="0">
              <a:spcBef>
                <a:spcPts val="0"/>
              </a:spcBef>
              <a:spcAft>
                <a:spcPts val="0"/>
              </a:spcAft>
              <a:buClr>
                <a:schemeClr val="lt1"/>
              </a:buClr>
              <a:buSzPts val="2800"/>
              <a:buNone/>
              <a:defRPr>
                <a:solidFill>
                  <a:schemeClr val="lt1"/>
                </a:solidFill>
              </a:defRPr>
            </a:lvl4pPr>
            <a:lvl5pPr lvl="4" rtl="0">
              <a:spcBef>
                <a:spcPts val="0"/>
              </a:spcBef>
              <a:spcAft>
                <a:spcPts val="0"/>
              </a:spcAft>
              <a:buClr>
                <a:schemeClr val="lt1"/>
              </a:buClr>
              <a:buSzPts val="2800"/>
              <a:buNone/>
              <a:defRPr>
                <a:solidFill>
                  <a:schemeClr val="lt1"/>
                </a:solidFill>
              </a:defRPr>
            </a:lvl5pPr>
            <a:lvl6pPr lvl="5" rtl="0">
              <a:spcBef>
                <a:spcPts val="0"/>
              </a:spcBef>
              <a:spcAft>
                <a:spcPts val="0"/>
              </a:spcAft>
              <a:buClr>
                <a:schemeClr val="lt1"/>
              </a:buClr>
              <a:buSzPts val="2800"/>
              <a:buNone/>
              <a:defRPr>
                <a:solidFill>
                  <a:schemeClr val="lt1"/>
                </a:solidFill>
              </a:defRPr>
            </a:lvl6pPr>
            <a:lvl7pPr lvl="6" rtl="0">
              <a:spcBef>
                <a:spcPts val="0"/>
              </a:spcBef>
              <a:spcAft>
                <a:spcPts val="0"/>
              </a:spcAft>
              <a:buClr>
                <a:schemeClr val="lt1"/>
              </a:buClr>
              <a:buSzPts val="2800"/>
              <a:buNone/>
              <a:defRPr>
                <a:solidFill>
                  <a:schemeClr val="lt1"/>
                </a:solidFill>
              </a:defRPr>
            </a:lvl7pPr>
            <a:lvl8pPr lvl="7" rtl="0">
              <a:spcBef>
                <a:spcPts val="0"/>
              </a:spcBef>
              <a:spcAft>
                <a:spcPts val="0"/>
              </a:spcAft>
              <a:buClr>
                <a:schemeClr val="lt1"/>
              </a:buClr>
              <a:buSzPts val="2800"/>
              <a:buNone/>
              <a:defRPr>
                <a:solidFill>
                  <a:schemeClr val="lt1"/>
                </a:solidFill>
              </a:defRPr>
            </a:lvl8pPr>
            <a:lvl9pPr lvl="8" rtl="0">
              <a:spcBef>
                <a:spcPts val="0"/>
              </a:spcBef>
              <a:spcAft>
                <a:spcPts val="0"/>
              </a:spcAft>
              <a:buClr>
                <a:schemeClr val="lt1"/>
              </a:buClr>
              <a:buSzPts val="2800"/>
              <a:buNone/>
              <a:defRPr>
                <a:solidFill>
                  <a:schemeClr val="lt1"/>
                </a:solidFill>
              </a:defRPr>
            </a:lvl9pPr>
          </a:lstStyle>
          <a:p>
            <a:endParaRPr/>
          </a:p>
        </p:txBody>
      </p:sp>
      <p:sp>
        <p:nvSpPr>
          <p:cNvPr id="39" name="Google Shape;39;p7"/>
          <p:cNvSpPr txBox="1">
            <a:spLocks noGrp="1"/>
          </p:cNvSpPr>
          <p:nvPr>
            <p:ph type="body" idx="1"/>
          </p:nvPr>
        </p:nvSpPr>
        <p:spPr>
          <a:xfrm>
            <a:off x="311700" y="2390650"/>
            <a:ext cx="3127500" cy="2298000"/>
          </a:xfrm>
          <a:prstGeom prst="rect">
            <a:avLst/>
          </a:prstGeom>
        </p:spPr>
        <p:txBody>
          <a:bodyPr spcFirstLastPara="1" wrap="square" lIns="91425" tIns="91425" rIns="91425" bIns="91425" anchor="t" anchorCtr="0">
            <a:normAutofit/>
          </a:bodyPr>
          <a:lstStyle>
            <a:lvl1pPr marL="457200" lvl="0" indent="-311150" rtl="0">
              <a:spcBef>
                <a:spcPts val="0"/>
              </a:spcBef>
              <a:spcAft>
                <a:spcPts val="0"/>
              </a:spcAft>
              <a:buClr>
                <a:schemeClr val="accent2"/>
              </a:buClr>
              <a:buSzPts val="1300"/>
              <a:buChar char="●"/>
              <a:defRPr>
                <a:solidFill>
                  <a:schemeClr val="accent2"/>
                </a:solidFill>
              </a:defRPr>
            </a:lvl1pPr>
            <a:lvl2pPr marL="914400" lvl="1" indent="-298450" rtl="0">
              <a:spcBef>
                <a:spcPts val="0"/>
              </a:spcBef>
              <a:spcAft>
                <a:spcPts val="0"/>
              </a:spcAft>
              <a:buClr>
                <a:schemeClr val="accent2"/>
              </a:buClr>
              <a:buSzPts val="1100"/>
              <a:buChar char="○"/>
              <a:defRPr>
                <a:solidFill>
                  <a:schemeClr val="accent2"/>
                </a:solidFill>
              </a:defRPr>
            </a:lvl2pPr>
            <a:lvl3pPr marL="1371600" lvl="2" indent="-298450" rtl="0">
              <a:spcBef>
                <a:spcPts val="0"/>
              </a:spcBef>
              <a:spcAft>
                <a:spcPts val="0"/>
              </a:spcAft>
              <a:buClr>
                <a:schemeClr val="accent2"/>
              </a:buClr>
              <a:buSzPts val="1100"/>
              <a:buChar char="■"/>
              <a:defRPr>
                <a:solidFill>
                  <a:schemeClr val="accent2"/>
                </a:solidFill>
              </a:defRPr>
            </a:lvl3pPr>
            <a:lvl4pPr marL="1828800" lvl="3" indent="-298450" rtl="0">
              <a:spcBef>
                <a:spcPts val="0"/>
              </a:spcBef>
              <a:spcAft>
                <a:spcPts val="0"/>
              </a:spcAft>
              <a:buClr>
                <a:schemeClr val="accent2"/>
              </a:buClr>
              <a:buSzPts val="1100"/>
              <a:buChar char="●"/>
              <a:defRPr>
                <a:solidFill>
                  <a:schemeClr val="accent2"/>
                </a:solidFill>
              </a:defRPr>
            </a:lvl4pPr>
            <a:lvl5pPr marL="2286000" lvl="4" indent="-298450" rtl="0">
              <a:spcBef>
                <a:spcPts val="0"/>
              </a:spcBef>
              <a:spcAft>
                <a:spcPts val="0"/>
              </a:spcAft>
              <a:buClr>
                <a:schemeClr val="accent2"/>
              </a:buClr>
              <a:buSzPts val="1100"/>
              <a:buChar char="○"/>
              <a:defRPr>
                <a:solidFill>
                  <a:schemeClr val="accent2"/>
                </a:solidFill>
              </a:defRPr>
            </a:lvl5pPr>
            <a:lvl6pPr marL="2743200" lvl="5" indent="-298450" rtl="0">
              <a:spcBef>
                <a:spcPts val="0"/>
              </a:spcBef>
              <a:spcAft>
                <a:spcPts val="0"/>
              </a:spcAft>
              <a:buClr>
                <a:schemeClr val="accent2"/>
              </a:buClr>
              <a:buSzPts val="1100"/>
              <a:buChar char="■"/>
              <a:defRPr>
                <a:solidFill>
                  <a:schemeClr val="accent2"/>
                </a:solidFill>
              </a:defRPr>
            </a:lvl6pPr>
            <a:lvl7pPr marL="3200400" lvl="6" indent="-298450" rtl="0">
              <a:spcBef>
                <a:spcPts val="0"/>
              </a:spcBef>
              <a:spcAft>
                <a:spcPts val="0"/>
              </a:spcAft>
              <a:buClr>
                <a:schemeClr val="accent2"/>
              </a:buClr>
              <a:buSzPts val="1100"/>
              <a:buChar char="●"/>
              <a:defRPr>
                <a:solidFill>
                  <a:schemeClr val="accent2"/>
                </a:solidFill>
              </a:defRPr>
            </a:lvl7pPr>
            <a:lvl8pPr marL="3657600" lvl="7" indent="-298450" rtl="0">
              <a:spcBef>
                <a:spcPts val="0"/>
              </a:spcBef>
              <a:spcAft>
                <a:spcPts val="0"/>
              </a:spcAft>
              <a:buClr>
                <a:schemeClr val="accent2"/>
              </a:buClr>
              <a:buSzPts val="1100"/>
              <a:buChar char="○"/>
              <a:defRPr>
                <a:solidFill>
                  <a:schemeClr val="accent2"/>
                </a:solidFill>
              </a:defRPr>
            </a:lvl8pPr>
            <a:lvl9pPr marL="4114800" lvl="8" indent="-298450" rtl="0">
              <a:spcBef>
                <a:spcPts val="0"/>
              </a:spcBef>
              <a:spcAft>
                <a:spcPts val="0"/>
              </a:spcAft>
              <a:buClr>
                <a:schemeClr val="accent2"/>
              </a:buClr>
              <a:buSzPts val="1100"/>
              <a:buChar char="■"/>
              <a:defRPr>
                <a:solidFill>
                  <a:schemeClr val="accent2"/>
                </a:solidFill>
              </a:defRPr>
            </a:lvl9pPr>
          </a:lstStyle>
          <a:p>
            <a:endParaRPr/>
          </a:p>
        </p:txBody>
      </p:sp>
      <p:sp>
        <p:nvSpPr>
          <p:cNvPr id="40" name="Google Shape;40;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bg>
      <p:bgPr>
        <a:solidFill>
          <a:schemeClr val="accent3"/>
        </a:solidFill>
        <a:effectLst/>
      </p:bgPr>
    </p:bg>
    <p:spTree>
      <p:nvGrpSpPr>
        <p:cNvPr id="1" name="Shape 41"/>
        <p:cNvGrpSpPr/>
        <p:nvPr/>
      </p:nvGrpSpPr>
      <p:grpSpPr>
        <a:xfrm>
          <a:off x="0" y="0"/>
          <a:ext cx="0" cy="0"/>
          <a:chOff x="0" y="0"/>
          <a:chExt cx="0" cy="0"/>
        </a:xfrm>
      </p:grpSpPr>
      <p:sp>
        <p:nvSpPr>
          <p:cNvPr id="42" name="Google Shape;42;p8"/>
          <p:cNvSpPr txBox="1">
            <a:spLocks noGrp="1"/>
          </p:cNvSpPr>
          <p:nvPr>
            <p:ph type="title"/>
          </p:nvPr>
        </p:nvSpPr>
        <p:spPr>
          <a:xfrm>
            <a:off x="311675" y="798600"/>
            <a:ext cx="6247800" cy="3546300"/>
          </a:xfrm>
          <a:prstGeom prst="rect">
            <a:avLst/>
          </a:prstGeom>
        </p:spPr>
        <p:txBody>
          <a:bodyPr spcFirstLastPara="1" wrap="square" lIns="91425" tIns="91425" rIns="91425" bIns="91425" anchor="ctr" anchorCtr="0">
            <a:normAutofit/>
          </a:bodyPr>
          <a:lstStyle>
            <a:lvl1pPr lvl="0" rtl="0">
              <a:spcBef>
                <a:spcPts val="0"/>
              </a:spcBef>
              <a:spcAft>
                <a:spcPts val="0"/>
              </a:spcAft>
              <a:buSzPts val="3600"/>
              <a:buNone/>
              <a:defRPr sz="3600"/>
            </a:lvl1pPr>
            <a:lvl2pPr lvl="1" rtl="0">
              <a:spcBef>
                <a:spcPts val="0"/>
              </a:spcBef>
              <a:spcAft>
                <a:spcPts val="0"/>
              </a:spcAft>
              <a:buSzPts val="3600"/>
              <a:buNone/>
              <a:defRPr sz="3600"/>
            </a:lvl2pPr>
            <a:lvl3pPr lvl="2" rtl="0">
              <a:spcBef>
                <a:spcPts val="0"/>
              </a:spcBef>
              <a:spcAft>
                <a:spcPts val="0"/>
              </a:spcAft>
              <a:buSzPts val="3600"/>
              <a:buNone/>
              <a:defRPr sz="3600"/>
            </a:lvl3pPr>
            <a:lvl4pPr lvl="3" rtl="0">
              <a:spcBef>
                <a:spcPts val="0"/>
              </a:spcBef>
              <a:spcAft>
                <a:spcPts val="0"/>
              </a:spcAft>
              <a:buSzPts val="3600"/>
              <a:buNone/>
              <a:defRPr sz="3600"/>
            </a:lvl4pPr>
            <a:lvl5pPr lvl="4" rtl="0">
              <a:spcBef>
                <a:spcPts val="0"/>
              </a:spcBef>
              <a:spcAft>
                <a:spcPts val="0"/>
              </a:spcAft>
              <a:buSzPts val="3600"/>
              <a:buNone/>
              <a:defRPr sz="3600"/>
            </a:lvl5pPr>
            <a:lvl6pPr lvl="5" rtl="0">
              <a:spcBef>
                <a:spcPts val="0"/>
              </a:spcBef>
              <a:spcAft>
                <a:spcPts val="0"/>
              </a:spcAft>
              <a:buSzPts val="3600"/>
              <a:buNone/>
              <a:defRPr sz="3600"/>
            </a:lvl6pPr>
            <a:lvl7pPr lvl="6" rtl="0">
              <a:spcBef>
                <a:spcPts val="0"/>
              </a:spcBef>
              <a:spcAft>
                <a:spcPts val="0"/>
              </a:spcAft>
              <a:buSzPts val="3600"/>
              <a:buNone/>
              <a:defRPr sz="3600"/>
            </a:lvl7pPr>
            <a:lvl8pPr lvl="7" rtl="0">
              <a:spcBef>
                <a:spcPts val="0"/>
              </a:spcBef>
              <a:spcAft>
                <a:spcPts val="0"/>
              </a:spcAft>
              <a:buSzPts val="3600"/>
              <a:buNone/>
              <a:defRPr sz="3600"/>
            </a:lvl8pPr>
            <a:lvl9pPr lvl="8" rtl="0">
              <a:spcBef>
                <a:spcPts val="0"/>
              </a:spcBef>
              <a:spcAft>
                <a:spcPts val="0"/>
              </a:spcAft>
              <a:buSzPts val="3600"/>
              <a:buNone/>
              <a:defRPr sz="3600"/>
            </a:lvl9pPr>
          </a:lstStyle>
          <a:p>
            <a:endParaRPr/>
          </a:p>
        </p:txBody>
      </p:sp>
      <p:sp>
        <p:nvSpPr>
          <p:cNvPr id="43" name="Google Shape;43;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rtl="0">
              <a:buNone/>
              <a:defRPr>
                <a:solidFill>
                  <a:schemeClr val="accent1"/>
                </a:solidFill>
              </a:defRPr>
            </a:lvl1pPr>
            <a:lvl2pPr lvl="1" rtl="0">
              <a:buNone/>
              <a:defRPr>
                <a:solidFill>
                  <a:schemeClr val="accent1"/>
                </a:solidFill>
              </a:defRPr>
            </a:lvl2pPr>
            <a:lvl3pPr lvl="2" rtl="0">
              <a:buNone/>
              <a:defRPr>
                <a:solidFill>
                  <a:schemeClr val="accent1"/>
                </a:solidFill>
              </a:defRPr>
            </a:lvl3pPr>
            <a:lvl4pPr lvl="3" rtl="0">
              <a:buNone/>
              <a:defRPr>
                <a:solidFill>
                  <a:schemeClr val="accent1"/>
                </a:solidFill>
              </a:defRPr>
            </a:lvl4pPr>
            <a:lvl5pPr lvl="4" rtl="0">
              <a:buNone/>
              <a:defRPr>
                <a:solidFill>
                  <a:schemeClr val="accent1"/>
                </a:solidFill>
              </a:defRPr>
            </a:lvl5pPr>
            <a:lvl6pPr lvl="5" rtl="0">
              <a:buNone/>
              <a:defRPr>
                <a:solidFill>
                  <a:schemeClr val="accent1"/>
                </a:solidFill>
              </a:defRPr>
            </a:lvl6pPr>
            <a:lvl7pPr lvl="6" rtl="0">
              <a:buNone/>
              <a:defRPr>
                <a:solidFill>
                  <a:schemeClr val="accent1"/>
                </a:solidFill>
              </a:defRPr>
            </a:lvl7pPr>
            <a:lvl8pPr lvl="7" rtl="0">
              <a:buNone/>
              <a:defRPr>
                <a:solidFill>
                  <a:schemeClr val="accent1"/>
                </a:solidFill>
              </a:defRPr>
            </a:lvl8pPr>
            <a:lvl9pPr lvl="8" rtl="0">
              <a:buNone/>
              <a:defRPr>
                <a:solidFill>
                  <a:schemeClr val="accent1"/>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44"/>
        <p:cNvGrpSpPr/>
        <p:nvPr/>
      </p:nvGrpSpPr>
      <p:grpSpPr>
        <a:xfrm>
          <a:off x="0" y="0"/>
          <a:ext cx="0" cy="0"/>
          <a:chOff x="0" y="0"/>
          <a:chExt cx="0" cy="0"/>
        </a:xfrm>
      </p:grpSpPr>
      <p:sp>
        <p:nvSpPr>
          <p:cNvPr id="45" name="Google Shape;45;p9"/>
          <p:cNvSpPr/>
          <p:nvPr/>
        </p:nvSpPr>
        <p:spPr>
          <a:xfrm>
            <a:off x="0" y="0"/>
            <a:ext cx="4572000" cy="51435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46;p9"/>
          <p:cNvSpPr txBox="1">
            <a:spLocks noGrp="1"/>
          </p:cNvSpPr>
          <p:nvPr>
            <p:ph type="title"/>
          </p:nvPr>
        </p:nvSpPr>
        <p:spPr>
          <a:xfrm>
            <a:off x="311300" y="500925"/>
            <a:ext cx="3704400" cy="2049600"/>
          </a:xfrm>
          <a:prstGeom prst="rect">
            <a:avLst/>
          </a:prstGeom>
        </p:spPr>
        <p:txBody>
          <a:bodyPr spcFirstLastPara="1" wrap="square" lIns="91425" tIns="91425" rIns="91425" bIns="91425" anchor="t" anchorCtr="0">
            <a:normAutofit/>
          </a:bodyPr>
          <a:lstStyle>
            <a:lvl1pPr lvl="0" rtl="0">
              <a:spcBef>
                <a:spcPts val="0"/>
              </a:spcBef>
              <a:spcAft>
                <a:spcPts val="0"/>
              </a:spcAft>
              <a:buClr>
                <a:schemeClr val="lt1"/>
              </a:buClr>
              <a:buSzPts val="2800"/>
              <a:buNone/>
              <a:defRPr>
                <a:solidFill>
                  <a:schemeClr val="lt1"/>
                </a:solidFill>
              </a:defRPr>
            </a:lvl1pPr>
            <a:lvl2pPr lvl="1" rtl="0">
              <a:spcBef>
                <a:spcPts val="0"/>
              </a:spcBef>
              <a:spcAft>
                <a:spcPts val="0"/>
              </a:spcAft>
              <a:buClr>
                <a:schemeClr val="lt1"/>
              </a:buClr>
              <a:buSzPts val="2800"/>
              <a:buNone/>
              <a:defRPr>
                <a:solidFill>
                  <a:schemeClr val="lt1"/>
                </a:solidFill>
              </a:defRPr>
            </a:lvl2pPr>
            <a:lvl3pPr lvl="2" rtl="0">
              <a:spcBef>
                <a:spcPts val="0"/>
              </a:spcBef>
              <a:spcAft>
                <a:spcPts val="0"/>
              </a:spcAft>
              <a:buClr>
                <a:schemeClr val="lt1"/>
              </a:buClr>
              <a:buSzPts val="2800"/>
              <a:buNone/>
              <a:defRPr>
                <a:solidFill>
                  <a:schemeClr val="lt1"/>
                </a:solidFill>
              </a:defRPr>
            </a:lvl3pPr>
            <a:lvl4pPr lvl="3" rtl="0">
              <a:spcBef>
                <a:spcPts val="0"/>
              </a:spcBef>
              <a:spcAft>
                <a:spcPts val="0"/>
              </a:spcAft>
              <a:buClr>
                <a:schemeClr val="lt1"/>
              </a:buClr>
              <a:buSzPts val="2800"/>
              <a:buNone/>
              <a:defRPr>
                <a:solidFill>
                  <a:schemeClr val="lt1"/>
                </a:solidFill>
              </a:defRPr>
            </a:lvl4pPr>
            <a:lvl5pPr lvl="4" rtl="0">
              <a:spcBef>
                <a:spcPts val="0"/>
              </a:spcBef>
              <a:spcAft>
                <a:spcPts val="0"/>
              </a:spcAft>
              <a:buClr>
                <a:schemeClr val="lt1"/>
              </a:buClr>
              <a:buSzPts val="2800"/>
              <a:buNone/>
              <a:defRPr>
                <a:solidFill>
                  <a:schemeClr val="lt1"/>
                </a:solidFill>
              </a:defRPr>
            </a:lvl5pPr>
            <a:lvl6pPr lvl="5" rtl="0">
              <a:spcBef>
                <a:spcPts val="0"/>
              </a:spcBef>
              <a:spcAft>
                <a:spcPts val="0"/>
              </a:spcAft>
              <a:buClr>
                <a:schemeClr val="lt1"/>
              </a:buClr>
              <a:buSzPts val="2800"/>
              <a:buNone/>
              <a:defRPr>
                <a:solidFill>
                  <a:schemeClr val="lt1"/>
                </a:solidFill>
              </a:defRPr>
            </a:lvl6pPr>
            <a:lvl7pPr lvl="6" rtl="0">
              <a:spcBef>
                <a:spcPts val="0"/>
              </a:spcBef>
              <a:spcAft>
                <a:spcPts val="0"/>
              </a:spcAft>
              <a:buClr>
                <a:schemeClr val="lt1"/>
              </a:buClr>
              <a:buSzPts val="2800"/>
              <a:buNone/>
              <a:defRPr>
                <a:solidFill>
                  <a:schemeClr val="lt1"/>
                </a:solidFill>
              </a:defRPr>
            </a:lvl7pPr>
            <a:lvl8pPr lvl="7" rtl="0">
              <a:spcBef>
                <a:spcPts val="0"/>
              </a:spcBef>
              <a:spcAft>
                <a:spcPts val="0"/>
              </a:spcAft>
              <a:buClr>
                <a:schemeClr val="lt1"/>
              </a:buClr>
              <a:buSzPts val="2800"/>
              <a:buNone/>
              <a:defRPr>
                <a:solidFill>
                  <a:schemeClr val="lt1"/>
                </a:solidFill>
              </a:defRPr>
            </a:lvl8pPr>
            <a:lvl9pPr lvl="8" rtl="0">
              <a:spcBef>
                <a:spcPts val="0"/>
              </a:spcBef>
              <a:spcAft>
                <a:spcPts val="0"/>
              </a:spcAft>
              <a:buClr>
                <a:schemeClr val="lt1"/>
              </a:buClr>
              <a:buSzPts val="2800"/>
              <a:buNone/>
              <a:defRPr>
                <a:solidFill>
                  <a:schemeClr val="lt1"/>
                </a:solidFill>
              </a:defRPr>
            </a:lvl9pPr>
          </a:lstStyle>
          <a:p>
            <a:endParaRPr/>
          </a:p>
        </p:txBody>
      </p:sp>
      <p:sp>
        <p:nvSpPr>
          <p:cNvPr id="47" name="Google Shape;47;p9"/>
          <p:cNvSpPr txBox="1">
            <a:spLocks noGrp="1"/>
          </p:cNvSpPr>
          <p:nvPr>
            <p:ph type="subTitle" idx="1"/>
          </p:nvPr>
        </p:nvSpPr>
        <p:spPr>
          <a:xfrm>
            <a:off x="304800" y="2626725"/>
            <a:ext cx="3704400" cy="926700"/>
          </a:xfrm>
          <a:prstGeom prst="rect">
            <a:avLst/>
          </a:prstGeom>
        </p:spPr>
        <p:txBody>
          <a:bodyPr spcFirstLastPara="1" wrap="square" lIns="91425" tIns="91425" rIns="91425" bIns="91425" anchor="t" anchorCtr="0">
            <a:normAutofit/>
          </a:bodyPr>
          <a:lstStyle>
            <a:lvl1pPr lvl="0" rtl="0">
              <a:lnSpc>
                <a:spcPct val="100000"/>
              </a:lnSpc>
              <a:spcBef>
                <a:spcPts val="0"/>
              </a:spcBef>
              <a:spcAft>
                <a:spcPts val="0"/>
              </a:spcAft>
              <a:buClr>
                <a:schemeClr val="accent2"/>
              </a:buClr>
              <a:buSzPts val="1600"/>
              <a:buNone/>
              <a:defRPr sz="1600">
                <a:solidFill>
                  <a:schemeClr val="accent2"/>
                </a:solidFill>
              </a:defRPr>
            </a:lvl1pPr>
            <a:lvl2pPr lvl="1" rtl="0">
              <a:lnSpc>
                <a:spcPct val="100000"/>
              </a:lnSpc>
              <a:spcBef>
                <a:spcPts val="0"/>
              </a:spcBef>
              <a:spcAft>
                <a:spcPts val="0"/>
              </a:spcAft>
              <a:buClr>
                <a:schemeClr val="accent2"/>
              </a:buClr>
              <a:buSzPts val="1600"/>
              <a:buNone/>
              <a:defRPr sz="1600">
                <a:solidFill>
                  <a:schemeClr val="accent2"/>
                </a:solidFill>
              </a:defRPr>
            </a:lvl2pPr>
            <a:lvl3pPr lvl="2" rtl="0">
              <a:lnSpc>
                <a:spcPct val="100000"/>
              </a:lnSpc>
              <a:spcBef>
                <a:spcPts val="0"/>
              </a:spcBef>
              <a:spcAft>
                <a:spcPts val="0"/>
              </a:spcAft>
              <a:buClr>
                <a:schemeClr val="accent2"/>
              </a:buClr>
              <a:buSzPts val="1600"/>
              <a:buNone/>
              <a:defRPr sz="1600">
                <a:solidFill>
                  <a:schemeClr val="accent2"/>
                </a:solidFill>
              </a:defRPr>
            </a:lvl3pPr>
            <a:lvl4pPr lvl="3" rtl="0">
              <a:lnSpc>
                <a:spcPct val="100000"/>
              </a:lnSpc>
              <a:spcBef>
                <a:spcPts val="0"/>
              </a:spcBef>
              <a:spcAft>
                <a:spcPts val="0"/>
              </a:spcAft>
              <a:buClr>
                <a:schemeClr val="accent2"/>
              </a:buClr>
              <a:buSzPts val="1600"/>
              <a:buNone/>
              <a:defRPr sz="1600">
                <a:solidFill>
                  <a:schemeClr val="accent2"/>
                </a:solidFill>
              </a:defRPr>
            </a:lvl4pPr>
            <a:lvl5pPr lvl="4" rtl="0">
              <a:lnSpc>
                <a:spcPct val="100000"/>
              </a:lnSpc>
              <a:spcBef>
                <a:spcPts val="0"/>
              </a:spcBef>
              <a:spcAft>
                <a:spcPts val="0"/>
              </a:spcAft>
              <a:buClr>
                <a:schemeClr val="accent2"/>
              </a:buClr>
              <a:buSzPts val="1600"/>
              <a:buNone/>
              <a:defRPr sz="1600">
                <a:solidFill>
                  <a:schemeClr val="accent2"/>
                </a:solidFill>
              </a:defRPr>
            </a:lvl5pPr>
            <a:lvl6pPr lvl="5" rtl="0">
              <a:lnSpc>
                <a:spcPct val="100000"/>
              </a:lnSpc>
              <a:spcBef>
                <a:spcPts val="0"/>
              </a:spcBef>
              <a:spcAft>
                <a:spcPts val="0"/>
              </a:spcAft>
              <a:buClr>
                <a:schemeClr val="accent2"/>
              </a:buClr>
              <a:buSzPts val="1600"/>
              <a:buNone/>
              <a:defRPr sz="1600">
                <a:solidFill>
                  <a:schemeClr val="accent2"/>
                </a:solidFill>
              </a:defRPr>
            </a:lvl6pPr>
            <a:lvl7pPr lvl="6" rtl="0">
              <a:lnSpc>
                <a:spcPct val="100000"/>
              </a:lnSpc>
              <a:spcBef>
                <a:spcPts val="0"/>
              </a:spcBef>
              <a:spcAft>
                <a:spcPts val="0"/>
              </a:spcAft>
              <a:buClr>
                <a:schemeClr val="accent2"/>
              </a:buClr>
              <a:buSzPts val="1600"/>
              <a:buNone/>
              <a:defRPr sz="1600">
                <a:solidFill>
                  <a:schemeClr val="accent2"/>
                </a:solidFill>
              </a:defRPr>
            </a:lvl7pPr>
            <a:lvl8pPr lvl="7" rtl="0">
              <a:lnSpc>
                <a:spcPct val="100000"/>
              </a:lnSpc>
              <a:spcBef>
                <a:spcPts val="0"/>
              </a:spcBef>
              <a:spcAft>
                <a:spcPts val="0"/>
              </a:spcAft>
              <a:buClr>
                <a:schemeClr val="accent2"/>
              </a:buClr>
              <a:buSzPts val="1600"/>
              <a:buNone/>
              <a:defRPr sz="1600">
                <a:solidFill>
                  <a:schemeClr val="accent2"/>
                </a:solidFill>
              </a:defRPr>
            </a:lvl8pPr>
            <a:lvl9pPr lvl="8" rtl="0">
              <a:lnSpc>
                <a:spcPct val="100000"/>
              </a:lnSpc>
              <a:spcBef>
                <a:spcPts val="0"/>
              </a:spcBef>
              <a:spcAft>
                <a:spcPts val="0"/>
              </a:spcAft>
              <a:buClr>
                <a:schemeClr val="accent2"/>
              </a:buClr>
              <a:buSzPts val="1600"/>
              <a:buNone/>
              <a:defRPr sz="1600">
                <a:solidFill>
                  <a:schemeClr val="accent2"/>
                </a:solidFill>
              </a:defRPr>
            </a:lvl9pPr>
          </a:lstStyle>
          <a:p>
            <a:endParaRPr/>
          </a:p>
        </p:txBody>
      </p:sp>
      <p:sp>
        <p:nvSpPr>
          <p:cNvPr id="48" name="Google Shape;48;p9"/>
          <p:cNvSpPr txBox="1">
            <a:spLocks noGrp="1"/>
          </p:cNvSpPr>
          <p:nvPr>
            <p:ph type="body" idx="2"/>
          </p:nvPr>
        </p:nvSpPr>
        <p:spPr>
          <a:xfrm>
            <a:off x="4879025" y="500925"/>
            <a:ext cx="3954000" cy="4111500"/>
          </a:xfrm>
          <a:prstGeom prst="rect">
            <a:avLst/>
          </a:prstGeom>
        </p:spPr>
        <p:txBody>
          <a:bodyPr spcFirstLastPara="1" wrap="square" lIns="91425" tIns="91425" rIns="91425" bIns="91425" anchor="t" anchorCtr="0">
            <a:normAutofit/>
          </a:bodyPr>
          <a:lstStyle>
            <a:lvl1pPr marL="457200" lvl="0" indent="-311150" rtl="0">
              <a:spcBef>
                <a:spcPts val="0"/>
              </a:spcBef>
              <a:spcAft>
                <a:spcPts val="0"/>
              </a:spcAft>
              <a:buSzPts val="1300"/>
              <a:buChar char="●"/>
              <a:defRPr/>
            </a:lvl1pPr>
            <a:lvl2pPr marL="914400" lvl="1" indent="-298450" rtl="0">
              <a:spcBef>
                <a:spcPts val="0"/>
              </a:spcBef>
              <a:spcAft>
                <a:spcPts val="0"/>
              </a:spcAft>
              <a:buSzPts val="1100"/>
              <a:buChar char="○"/>
              <a:defRPr/>
            </a:lvl2pPr>
            <a:lvl3pPr marL="1371600" lvl="2" indent="-298450" rtl="0">
              <a:spcBef>
                <a:spcPts val="0"/>
              </a:spcBef>
              <a:spcAft>
                <a:spcPts val="0"/>
              </a:spcAft>
              <a:buSzPts val="1100"/>
              <a:buChar char="■"/>
              <a:defRPr/>
            </a:lvl3pPr>
            <a:lvl4pPr marL="1828800" lvl="3" indent="-298450" rtl="0">
              <a:spcBef>
                <a:spcPts val="0"/>
              </a:spcBef>
              <a:spcAft>
                <a:spcPts val="0"/>
              </a:spcAft>
              <a:buSzPts val="1100"/>
              <a:buChar char="●"/>
              <a:defRPr/>
            </a:lvl4pPr>
            <a:lvl5pPr marL="2286000" lvl="4" indent="-298450" rtl="0">
              <a:spcBef>
                <a:spcPts val="0"/>
              </a:spcBef>
              <a:spcAft>
                <a:spcPts val="0"/>
              </a:spcAft>
              <a:buSzPts val="1100"/>
              <a:buChar char="○"/>
              <a:defRPr/>
            </a:lvl5pPr>
            <a:lvl6pPr marL="2743200" lvl="5" indent="-298450" rtl="0">
              <a:spcBef>
                <a:spcPts val="0"/>
              </a:spcBef>
              <a:spcAft>
                <a:spcPts val="0"/>
              </a:spcAft>
              <a:buSzPts val="1100"/>
              <a:buChar char="■"/>
              <a:defRPr/>
            </a:lvl6pPr>
            <a:lvl7pPr marL="3200400" lvl="6" indent="-298450" rtl="0">
              <a:spcBef>
                <a:spcPts val="0"/>
              </a:spcBef>
              <a:spcAft>
                <a:spcPts val="0"/>
              </a:spcAft>
              <a:buSzPts val="1100"/>
              <a:buChar char="●"/>
              <a:defRPr/>
            </a:lvl7pPr>
            <a:lvl8pPr marL="3657600" lvl="7" indent="-298450" rtl="0">
              <a:spcBef>
                <a:spcPts val="0"/>
              </a:spcBef>
              <a:spcAft>
                <a:spcPts val="0"/>
              </a:spcAft>
              <a:buSzPts val="1100"/>
              <a:buChar char="○"/>
              <a:defRPr/>
            </a:lvl8pPr>
            <a:lvl9pPr marL="4114800" lvl="8" indent="-298450" rtl="0">
              <a:spcBef>
                <a:spcPts val="0"/>
              </a:spcBef>
              <a:spcAft>
                <a:spcPts val="0"/>
              </a:spcAft>
              <a:buSzPts val="1100"/>
              <a:buChar char="■"/>
              <a:defRPr/>
            </a:lvl9pPr>
          </a:lstStyle>
          <a:p>
            <a:endParaRPr/>
          </a:p>
        </p:txBody>
      </p:sp>
      <p:sp>
        <p:nvSpPr>
          <p:cNvPr id="49" name="Google Shape;49;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50"/>
        <p:cNvGrpSpPr/>
        <p:nvPr/>
      </p:nvGrpSpPr>
      <p:grpSpPr>
        <a:xfrm>
          <a:off x="0" y="0"/>
          <a:ext cx="0" cy="0"/>
          <a:chOff x="0" y="0"/>
          <a:chExt cx="0" cy="0"/>
        </a:xfrm>
      </p:grpSpPr>
      <p:sp>
        <p:nvSpPr>
          <p:cNvPr id="51" name="Google Shape;51;p10"/>
          <p:cNvSpPr/>
          <p:nvPr/>
        </p:nvSpPr>
        <p:spPr>
          <a:xfrm>
            <a:off x="0" y="4369000"/>
            <a:ext cx="9144000" cy="7743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52;p10"/>
          <p:cNvSpPr txBox="1">
            <a:spLocks noGrp="1"/>
          </p:cNvSpPr>
          <p:nvPr>
            <p:ph type="body" idx="1"/>
          </p:nvPr>
        </p:nvSpPr>
        <p:spPr>
          <a:xfrm>
            <a:off x="311700" y="4521400"/>
            <a:ext cx="7979400" cy="460500"/>
          </a:xfrm>
          <a:prstGeom prst="rect">
            <a:avLst/>
          </a:prstGeom>
        </p:spPr>
        <p:txBody>
          <a:bodyPr spcFirstLastPara="1" wrap="square" lIns="91425" tIns="91425" rIns="91425" bIns="91425" anchor="ctr" anchorCtr="0">
            <a:normAutofit/>
          </a:bodyPr>
          <a:lstStyle>
            <a:lvl1pPr marL="457200" lvl="0" indent="-228600" rtl="0">
              <a:lnSpc>
                <a:spcPct val="100000"/>
              </a:lnSpc>
              <a:spcBef>
                <a:spcPts val="0"/>
              </a:spcBef>
              <a:spcAft>
                <a:spcPts val="0"/>
              </a:spcAft>
              <a:buClr>
                <a:schemeClr val="lt1"/>
              </a:buClr>
              <a:buSzPts val="1300"/>
              <a:buFont typeface="Merriweather"/>
              <a:buNone/>
              <a:defRPr>
                <a:solidFill>
                  <a:schemeClr val="lt1"/>
                </a:solidFill>
                <a:latin typeface="Merriweather"/>
                <a:ea typeface="Merriweather"/>
                <a:cs typeface="Merriweather"/>
                <a:sym typeface="Merriweather"/>
              </a:defRPr>
            </a:lvl1pPr>
          </a:lstStyle>
          <a:p>
            <a:endParaRPr/>
          </a:p>
        </p:txBody>
      </p:sp>
      <p:sp>
        <p:nvSpPr>
          <p:cNvPr id="53" name="Google Shape;53;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rtl="0">
              <a:buNone/>
              <a:defRPr>
                <a:solidFill>
                  <a:schemeClr val="lt1"/>
                </a:solidFill>
              </a:defRPr>
            </a:lvl1pPr>
            <a:lvl2pPr lvl="1" rtl="0">
              <a:buNone/>
              <a:defRPr>
                <a:solidFill>
                  <a:schemeClr val="lt1"/>
                </a:solidFill>
              </a:defRPr>
            </a:lvl2pPr>
            <a:lvl3pPr lvl="2" rtl="0">
              <a:buNone/>
              <a:defRPr>
                <a:solidFill>
                  <a:schemeClr val="lt1"/>
                </a:solidFill>
              </a:defRPr>
            </a:lvl3pPr>
            <a:lvl4pPr lvl="3" rtl="0">
              <a:buNone/>
              <a:defRPr>
                <a:solidFill>
                  <a:schemeClr val="lt1"/>
                </a:solidFill>
              </a:defRPr>
            </a:lvl4pPr>
            <a:lvl5pPr lvl="4" rtl="0">
              <a:buNone/>
              <a:defRPr>
                <a:solidFill>
                  <a:schemeClr val="lt1"/>
                </a:solidFill>
              </a:defRPr>
            </a:lvl5pPr>
            <a:lvl6pPr lvl="5" rtl="0">
              <a:buNone/>
              <a:defRPr>
                <a:solidFill>
                  <a:schemeClr val="lt1"/>
                </a:solidFill>
              </a:defRPr>
            </a:lvl6pPr>
            <a:lvl7pPr lvl="6" rtl="0">
              <a:buNone/>
              <a:defRPr>
                <a:solidFill>
                  <a:schemeClr val="lt1"/>
                </a:solidFill>
              </a:defRPr>
            </a:lvl7pPr>
            <a:lvl8pPr lvl="7" rtl="0">
              <a:buNone/>
              <a:defRPr>
                <a:solidFill>
                  <a:schemeClr val="lt1"/>
                </a:solidFill>
              </a:defRPr>
            </a:lvl8pPr>
            <a:lvl9pPr lvl="8" rtl="0">
              <a:buNone/>
              <a:defRPr>
                <a:solidFill>
                  <a:schemeClr val="lt1"/>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paradigm">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rtl="0">
              <a:spcBef>
                <a:spcPts val="0"/>
              </a:spcBef>
              <a:spcAft>
                <a:spcPts val="0"/>
              </a:spcAft>
              <a:buClr>
                <a:schemeClr val="accent1"/>
              </a:buClr>
              <a:buSzPts val="2800"/>
              <a:buFont typeface="Merriweather"/>
              <a:buNone/>
              <a:defRPr sz="2800">
                <a:solidFill>
                  <a:schemeClr val="accent1"/>
                </a:solidFill>
                <a:latin typeface="Merriweather"/>
                <a:ea typeface="Merriweather"/>
                <a:cs typeface="Merriweather"/>
                <a:sym typeface="Merriweather"/>
              </a:defRPr>
            </a:lvl1pPr>
            <a:lvl2pPr lvl="1" rtl="0">
              <a:spcBef>
                <a:spcPts val="0"/>
              </a:spcBef>
              <a:spcAft>
                <a:spcPts val="0"/>
              </a:spcAft>
              <a:buClr>
                <a:schemeClr val="accent1"/>
              </a:buClr>
              <a:buSzPts val="2800"/>
              <a:buFont typeface="Merriweather"/>
              <a:buNone/>
              <a:defRPr sz="2800">
                <a:solidFill>
                  <a:schemeClr val="accent1"/>
                </a:solidFill>
                <a:latin typeface="Merriweather"/>
                <a:ea typeface="Merriweather"/>
                <a:cs typeface="Merriweather"/>
                <a:sym typeface="Merriweather"/>
              </a:defRPr>
            </a:lvl2pPr>
            <a:lvl3pPr lvl="2" rtl="0">
              <a:spcBef>
                <a:spcPts val="0"/>
              </a:spcBef>
              <a:spcAft>
                <a:spcPts val="0"/>
              </a:spcAft>
              <a:buClr>
                <a:schemeClr val="accent1"/>
              </a:buClr>
              <a:buSzPts val="2800"/>
              <a:buFont typeface="Merriweather"/>
              <a:buNone/>
              <a:defRPr sz="2800">
                <a:solidFill>
                  <a:schemeClr val="accent1"/>
                </a:solidFill>
                <a:latin typeface="Merriweather"/>
                <a:ea typeface="Merriweather"/>
                <a:cs typeface="Merriweather"/>
                <a:sym typeface="Merriweather"/>
              </a:defRPr>
            </a:lvl3pPr>
            <a:lvl4pPr lvl="3" rtl="0">
              <a:spcBef>
                <a:spcPts val="0"/>
              </a:spcBef>
              <a:spcAft>
                <a:spcPts val="0"/>
              </a:spcAft>
              <a:buClr>
                <a:schemeClr val="accent1"/>
              </a:buClr>
              <a:buSzPts val="2800"/>
              <a:buFont typeface="Merriweather"/>
              <a:buNone/>
              <a:defRPr sz="2800">
                <a:solidFill>
                  <a:schemeClr val="accent1"/>
                </a:solidFill>
                <a:latin typeface="Merriweather"/>
                <a:ea typeface="Merriweather"/>
                <a:cs typeface="Merriweather"/>
                <a:sym typeface="Merriweather"/>
              </a:defRPr>
            </a:lvl4pPr>
            <a:lvl5pPr lvl="4" rtl="0">
              <a:spcBef>
                <a:spcPts val="0"/>
              </a:spcBef>
              <a:spcAft>
                <a:spcPts val="0"/>
              </a:spcAft>
              <a:buClr>
                <a:schemeClr val="accent1"/>
              </a:buClr>
              <a:buSzPts val="2800"/>
              <a:buFont typeface="Merriweather"/>
              <a:buNone/>
              <a:defRPr sz="2800">
                <a:solidFill>
                  <a:schemeClr val="accent1"/>
                </a:solidFill>
                <a:latin typeface="Merriweather"/>
                <a:ea typeface="Merriweather"/>
                <a:cs typeface="Merriweather"/>
                <a:sym typeface="Merriweather"/>
              </a:defRPr>
            </a:lvl5pPr>
            <a:lvl6pPr lvl="5" rtl="0">
              <a:spcBef>
                <a:spcPts val="0"/>
              </a:spcBef>
              <a:spcAft>
                <a:spcPts val="0"/>
              </a:spcAft>
              <a:buClr>
                <a:schemeClr val="accent1"/>
              </a:buClr>
              <a:buSzPts val="2800"/>
              <a:buFont typeface="Merriweather"/>
              <a:buNone/>
              <a:defRPr sz="2800">
                <a:solidFill>
                  <a:schemeClr val="accent1"/>
                </a:solidFill>
                <a:latin typeface="Merriweather"/>
                <a:ea typeface="Merriweather"/>
                <a:cs typeface="Merriweather"/>
                <a:sym typeface="Merriweather"/>
              </a:defRPr>
            </a:lvl6pPr>
            <a:lvl7pPr lvl="6" rtl="0">
              <a:spcBef>
                <a:spcPts val="0"/>
              </a:spcBef>
              <a:spcAft>
                <a:spcPts val="0"/>
              </a:spcAft>
              <a:buClr>
                <a:schemeClr val="accent1"/>
              </a:buClr>
              <a:buSzPts val="2800"/>
              <a:buFont typeface="Merriweather"/>
              <a:buNone/>
              <a:defRPr sz="2800">
                <a:solidFill>
                  <a:schemeClr val="accent1"/>
                </a:solidFill>
                <a:latin typeface="Merriweather"/>
                <a:ea typeface="Merriweather"/>
                <a:cs typeface="Merriweather"/>
                <a:sym typeface="Merriweather"/>
              </a:defRPr>
            </a:lvl7pPr>
            <a:lvl8pPr lvl="7" rtl="0">
              <a:spcBef>
                <a:spcPts val="0"/>
              </a:spcBef>
              <a:spcAft>
                <a:spcPts val="0"/>
              </a:spcAft>
              <a:buClr>
                <a:schemeClr val="accent1"/>
              </a:buClr>
              <a:buSzPts val="2800"/>
              <a:buFont typeface="Merriweather"/>
              <a:buNone/>
              <a:defRPr sz="2800">
                <a:solidFill>
                  <a:schemeClr val="accent1"/>
                </a:solidFill>
                <a:latin typeface="Merriweather"/>
                <a:ea typeface="Merriweather"/>
                <a:cs typeface="Merriweather"/>
                <a:sym typeface="Merriweather"/>
              </a:defRPr>
            </a:lvl8pPr>
            <a:lvl9pPr lvl="8" rtl="0">
              <a:spcBef>
                <a:spcPts val="0"/>
              </a:spcBef>
              <a:spcAft>
                <a:spcPts val="0"/>
              </a:spcAft>
              <a:buClr>
                <a:schemeClr val="accent1"/>
              </a:buClr>
              <a:buSzPts val="2800"/>
              <a:buFont typeface="Merriweather"/>
              <a:buNone/>
              <a:defRPr sz="2800">
                <a:solidFill>
                  <a:schemeClr val="accent1"/>
                </a:solidFill>
                <a:latin typeface="Merriweather"/>
                <a:ea typeface="Merriweather"/>
                <a:cs typeface="Merriweather"/>
                <a:sym typeface="Merriweather"/>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11150" rtl="0">
              <a:lnSpc>
                <a:spcPct val="115000"/>
              </a:lnSpc>
              <a:spcBef>
                <a:spcPts val="0"/>
              </a:spcBef>
              <a:spcAft>
                <a:spcPts val="0"/>
              </a:spcAft>
              <a:buClr>
                <a:schemeClr val="dk2"/>
              </a:buClr>
              <a:buSzPts val="1300"/>
              <a:buFont typeface="Roboto"/>
              <a:buChar char="●"/>
              <a:defRPr sz="1300">
                <a:solidFill>
                  <a:schemeClr val="dk2"/>
                </a:solidFill>
                <a:latin typeface="Roboto"/>
                <a:ea typeface="Roboto"/>
                <a:cs typeface="Roboto"/>
                <a:sym typeface="Roboto"/>
              </a:defRPr>
            </a:lvl1pPr>
            <a:lvl2pPr marL="914400" lvl="1" indent="-298450" rtl="0">
              <a:lnSpc>
                <a:spcPct val="115000"/>
              </a:lnSpc>
              <a:spcBef>
                <a:spcPts val="0"/>
              </a:spcBef>
              <a:spcAft>
                <a:spcPts val="0"/>
              </a:spcAft>
              <a:buClr>
                <a:schemeClr val="dk2"/>
              </a:buClr>
              <a:buSzPts val="1100"/>
              <a:buFont typeface="Roboto"/>
              <a:buChar char="○"/>
              <a:defRPr sz="1100">
                <a:solidFill>
                  <a:schemeClr val="dk2"/>
                </a:solidFill>
                <a:latin typeface="Roboto"/>
                <a:ea typeface="Roboto"/>
                <a:cs typeface="Roboto"/>
                <a:sym typeface="Roboto"/>
              </a:defRPr>
            </a:lvl2pPr>
            <a:lvl3pPr marL="1371600" lvl="2" indent="-298450" rtl="0">
              <a:lnSpc>
                <a:spcPct val="115000"/>
              </a:lnSpc>
              <a:spcBef>
                <a:spcPts val="0"/>
              </a:spcBef>
              <a:spcAft>
                <a:spcPts val="0"/>
              </a:spcAft>
              <a:buClr>
                <a:schemeClr val="dk2"/>
              </a:buClr>
              <a:buSzPts val="1100"/>
              <a:buFont typeface="Roboto"/>
              <a:buChar char="■"/>
              <a:defRPr sz="1100">
                <a:solidFill>
                  <a:schemeClr val="dk2"/>
                </a:solidFill>
                <a:latin typeface="Roboto"/>
                <a:ea typeface="Roboto"/>
                <a:cs typeface="Roboto"/>
                <a:sym typeface="Roboto"/>
              </a:defRPr>
            </a:lvl3pPr>
            <a:lvl4pPr marL="1828800" lvl="3" indent="-298450" rtl="0">
              <a:lnSpc>
                <a:spcPct val="115000"/>
              </a:lnSpc>
              <a:spcBef>
                <a:spcPts val="0"/>
              </a:spcBef>
              <a:spcAft>
                <a:spcPts val="0"/>
              </a:spcAft>
              <a:buClr>
                <a:schemeClr val="dk2"/>
              </a:buClr>
              <a:buSzPts val="1100"/>
              <a:buFont typeface="Roboto"/>
              <a:buChar char="●"/>
              <a:defRPr sz="1100">
                <a:solidFill>
                  <a:schemeClr val="dk2"/>
                </a:solidFill>
                <a:latin typeface="Roboto"/>
                <a:ea typeface="Roboto"/>
                <a:cs typeface="Roboto"/>
                <a:sym typeface="Roboto"/>
              </a:defRPr>
            </a:lvl4pPr>
            <a:lvl5pPr marL="2286000" lvl="4" indent="-298450" rtl="0">
              <a:lnSpc>
                <a:spcPct val="115000"/>
              </a:lnSpc>
              <a:spcBef>
                <a:spcPts val="0"/>
              </a:spcBef>
              <a:spcAft>
                <a:spcPts val="0"/>
              </a:spcAft>
              <a:buClr>
                <a:schemeClr val="dk2"/>
              </a:buClr>
              <a:buSzPts val="1100"/>
              <a:buFont typeface="Roboto"/>
              <a:buChar char="○"/>
              <a:defRPr sz="1100">
                <a:solidFill>
                  <a:schemeClr val="dk2"/>
                </a:solidFill>
                <a:latin typeface="Roboto"/>
                <a:ea typeface="Roboto"/>
                <a:cs typeface="Roboto"/>
                <a:sym typeface="Roboto"/>
              </a:defRPr>
            </a:lvl5pPr>
            <a:lvl6pPr marL="2743200" lvl="5" indent="-298450" rtl="0">
              <a:lnSpc>
                <a:spcPct val="115000"/>
              </a:lnSpc>
              <a:spcBef>
                <a:spcPts val="0"/>
              </a:spcBef>
              <a:spcAft>
                <a:spcPts val="0"/>
              </a:spcAft>
              <a:buClr>
                <a:schemeClr val="dk2"/>
              </a:buClr>
              <a:buSzPts val="1100"/>
              <a:buFont typeface="Roboto"/>
              <a:buChar char="■"/>
              <a:defRPr sz="1100">
                <a:solidFill>
                  <a:schemeClr val="dk2"/>
                </a:solidFill>
                <a:latin typeface="Roboto"/>
                <a:ea typeface="Roboto"/>
                <a:cs typeface="Roboto"/>
                <a:sym typeface="Roboto"/>
              </a:defRPr>
            </a:lvl6pPr>
            <a:lvl7pPr marL="3200400" lvl="6" indent="-298450" rtl="0">
              <a:lnSpc>
                <a:spcPct val="115000"/>
              </a:lnSpc>
              <a:spcBef>
                <a:spcPts val="0"/>
              </a:spcBef>
              <a:spcAft>
                <a:spcPts val="0"/>
              </a:spcAft>
              <a:buClr>
                <a:schemeClr val="dk2"/>
              </a:buClr>
              <a:buSzPts val="1100"/>
              <a:buFont typeface="Roboto"/>
              <a:buChar char="●"/>
              <a:defRPr sz="1100">
                <a:solidFill>
                  <a:schemeClr val="dk2"/>
                </a:solidFill>
                <a:latin typeface="Roboto"/>
                <a:ea typeface="Roboto"/>
                <a:cs typeface="Roboto"/>
                <a:sym typeface="Roboto"/>
              </a:defRPr>
            </a:lvl7pPr>
            <a:lvl8pPr marL="3657600" lvl="7" indent="-298450" rtl="0">
              <a:lnSpc>
                <a:spcPct val="115000"/>
              </a:lnSpc>
              <a:spcBef>
                <a:spcPts val="0"/>
              </a:spcBef>
              <a:spcAft>
                <a:spcPts val="0"/>
              </a:spcAft>
              <a:buClr>
                <a:schemeClr val="dk2"/>
              </a:buClr>
              <a:buSzPts val="1100"/>
              <a:buFont typeface="Roboto"/>
              <a:buChar char="○"/>
              <a:defRPr sz="1100">
                <a:solidFill>
                  <a:schemeClr val="dk2"/>
                </a:solidFill>
                <a:latin typeface="Roboto"/>
                <a:ea typeface="Roboto"/>
                <a:cs typeface="Roboto"/>
                <a:sym typeface="Roboto"/>
              </a:defRPr>
            </a:lvl8pPr>
            <a:lvl9pPr marL="4114800" lvl="8" indent="-298450" rtl="0">
              <a:lnSpc>
                <a:spcPct val="115000"/>
              </a:lnSpc>
              <a:spcBef>
                <a:spcPts val="0"/>
              </a:spcBef>
              <a:spcAft>
                <a:spcPts val="0"/>
              </a:spcAft>
              <a:buClr>
                <a:schemeClr val="dk2"/>
              </a:buClr>
              <a:buSzPts val="1100"/>
              <a:buFont typeface="Roboto"/>
              <a:buChar char="■"/>
              <a:defRPr sz="1100">
                <a:solidFill>
                  <a:schemeClr val="dk2"/>
                </a:solidFill>
                <a:latin typeface="Roboto"/>
                <a:ea typeface="Roboto"/>
                <a:cs typeface="Roboto"/>
                <a:sym typeface="Roboto"/>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lvl="0" algn="r" rtl="0">
              <a:buNone/>
              <a:defRPr sz="1000">
                <a:solidFill>
                  <a:schemeClr val="dk2"/>
                </a:solidFill>
                <a:latin typeface="Roboto"/>
                <a:ea typeface="Roboto"/>
                <a:cs typeface="Roboto"/>
                <a:sym typeface="Roboto"/>
              </a:defRPr>
            </a:lvl1pPr>
            <a:lvl2pPr lvl="1" algn="r" rtl="0">
              <a:buNone/>
              <a:defRPr sz="1000">
                <a:solidFill>
                  <a:schemeClr val="dk2"/>
                </a:solidFill>
                <a:latin typeface="Roboto"/>
                <a:ea typeface="Roboto"/>
                <a:cs typeface="Roboto"/>
                <a:sym typeface="Roboto"/>
              </a:defRPr>
            </a:lvl2pPr>
            <a:lvl3pPr lvl="2" algn="r" rtl="0">
              <a:buNone/>
              <a:defRPr sz="1000">
                <a:solidFill>
                  <a:schemeClr val="dk2"/>
                </a:solidFill>
                <a:latin typeface="Roboto"/>
                <a:ea typeface="Roboto"/>
                <a:cs typeface="Roboto"/>
                <a:sym typeface="Roboto"/>
              </a:defRPr>
            </a:lvl3pPr>
            <a:lvl4pPr lvl="3" algn="r" rtl="0">
              <a:buNone/>
              <a:defRPr sz="1000">
                <a:solidFill>
                  <a:schemeClr val="dk2"/>
                </a:solidFill>
                <a:latin typeface="Roboto"/>
                <a:ea typeface="Roboto"/>
                <a:cs typeface="Roboto"/>
                <a:sym typeface="Roboto"/>
              </a:defRPr>
            </a:lvl4pPr>
            <a:lvl5pPr lvl="4" algn="r" rtl="0">
              <a:buNone/>
              <a:defRPr sz="1000">
                <a:solidFill>
                  <a:schemeClr val="dk2"/>
                </a:solidFill>
                <a:latin typeface="Roboto"/>
                <a:ea typeface="Roboto"/>
                <a:cs typeface="Roboto"/>
                <a:sym typeface="Roboto"/>
              </a:defRPr>
            </a:lvl5pPr>
            <a:lvl6pPr lvl="5" algn="r" rtl="0">
              <a:buNone/>
              <a:defRPr sz="1000">
                <a:solidFill>
                  <a:schemeClr val="dk2"/>
                </a:solidFill>
                <a:latin typeface="Roboto"/>
                <a:ea typeface="Roboto"/>
                <a:cs typeface="Roboto"/>
                <a:sym typeface="Roboto"/>
              </a:defRPr>
            </a:lvl6pPr>
            <a:lvl7pPr lvl="6" algn="r" rtl="0">
              <a:buNone/>
              <a:defRPr sz="1000">
                <a:solidFill>
                  <a:schemeClr val="dk2"/>
                </a:solidFill>
                <a:latin typeface="Roboto"/>
                <a:ea typeface="Roboto"/>
                <a:cs typeface="Roboto"/>
                <a:sym typeface="Roboto"/>
              </a:defRPr>
            </a:lvl7pPr>
            <a:lvl8pPr lvl="7" algn="r" rtl="0">
              <a:buNone/>
              <a:defRPr sz="1000">
                <a:solidFill>
                  <a:schemeClr val="dk2"/>
                </a:solidFill>
                <a:latin typeface="Roboto"/>
                <a:ea typeface="Roboto"/>
                <a:cs typeface="Roboto"/>
                <a:sym typeface="Roboto"/>
              </a:defRPr>
            </a:lvl8pPr>
            <a:lvl9pPr lvl="8" algn="r" rtl="0">
              <a:buNone/>
              <a:defRPr sz="1000">
                <a:solidFill>
                  <a:schemeClr val="dk2"/>
                </a:solidFill>
                <a:latin typeface="Roboto"/>
                <a:ea typeface="Roboto"/>
                <a:cs typeface="Roboto"/>
                <a:sym typeface="Roboto"/>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name="paradigm">
    <p:bg>
      <p:bgPr>
        <a:solidFill>
          <a:schemeClr val="lt1"/>
        </a:solidFill>
        <a:effectLst/>
      </p:bgPr>
    </p:bg>
    <p:spTree>
      <p:nvGrpSpPr>
        <p:cNvPr id="1" name="Shape 60"/>
        <p:cNvGrpSpPr/>
        <p:nvPr/>
      </p:nvGrpSpPr>
      <p:grpSpPr>
        <a:xfrm>
          <a:off x="0" y="0"/>
          <a:ext cx="0" cy="0"/>
          <a:chOff x="0" y="0"/>
          <a:chExt cx="0" cy="0"/>
        </a:xfrm>
      </p:grpSpPr>
      <p:sp>
        <p:nvSpPr>
          <p:cNvPr id="61" name="Google Shape;61;p13"/>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Clr>
                <a:schemeClr val="accent1"/>
              </a:buClr>
              <a:buSzPts val="2800"/>
              <a:buFont typeface="Merriweather"/>
              <a:buNone/>
              <a:defRPr sz="2800">
                <a:solidFill>
                  <a:schemeClr val="accent1"/>
                </a:solidFill>
                <a:latin typeface="Merriweather"/>
                <a:ea typeface="Merriweather"/>
                <a:cs typeface="Merriweather"/>
                <a:sym typeface="Merriweather"/>
              </a:defRPr>
            </a:lvl1pPr>
            <a:lvl2pPr lvl="1" rtl="0">
              <a:spcBef>
                <a:spcPts val="0"/>
              </a:spcBef>
              <a:spcAft>
                <a:spcPts val="0"/>
              </a:spcAft>
              <a:buClr>
                <a:schemeClr val="accent1"/>
              </a:buClr>
              <a:buSzPts val="2800"/>
              <a:buFont typeface="Merriweather"/>
              <a:buNone/>
              <a:defRPr sz="2800">
                <a:solidFill>
                  <a:schemeClr val="accent1"/>
                </a:solidFill>
                <a:latin typeface="Merriweather"/>
                <a:ea typeface="Merriweather"/>
                <a:cs typeface="Merriweather"/>
                <a:sym typeface="Merriweather"/>
              </a:defRPr>
            </a:lvl2pPr>
            <a:lvl3pPr lvl="2" rtl="0">
              <a:spcBef>
                <a:spcPts val="0"/>
              </a:spcBef>
              <a:spcAft>
                <a:spcPts val="0"/>
              </a:spcAft>
              <a:buClr>
                <a:schemeClr val="accent1"/>
              </a:buClr>
              <a:buSzPts val="2800"/>
              <a:buFont typeface="Merriweather"/>
              <a:buNone/>
              <a:defRPr sz="2800">
                <a:solidFill>
                  <a:schemeClr val="accent1"/>
                </a:solidFill>
                <a:latin typeface="Merriweather"/>
                <a:ea typeface="Merriweather"/>
                <a:cs typeface="Merriweather"/>
                <a:sym typeface="Merriweather"/>
              </a:defRPr>
            </a:lvl3pPr>
            <a:lvl4pPr lvl="3" rtl="0">
              <a:spcBef>
                <a:spcPts val="0"/>
              </a:spcBef>
              <a:spcAft>
                <a:spcPts val="0"/>
              </a:spcAft>
              <a:buClr>
                <a:schemeClr val="accent1"/>
              </a:buClr>
              <a:buSzPts val="2800"/>
              <a:buFont typeface="Merriweather"/>
              <a:buNone/>
              <a:defRPr sz="2800">
                <a:solidFill>
                  <a:schemeClr val="accent1"/>
                </a:solidFill>
                <a:latin typeface="Merriweather"/>
                <a:ea typeface="Merriweather"/>
                <a:cs typeface="Merriweather"/>
                <a:sym typeface="Merriweather"/>
              </a:defRPr>
            </a:lvl4pPr>
            <a:lvl5pPr lvl="4" rtl="0">
              <a:spcBef>
                <a:spcPts val="0"/>
              </a:spcBef>
              <a:spcAft>
                <a:spcPts val="0"/>
              </a:spcAft>
              <a:buClr>
                <a:schemeClr val="accent1"/>
              </a:buClr>
              <a:buSzPts val="2800"/>
              <a:buFont typeface="Merriweather"/>
              <a:buNone/>
              <a:defRPr sz="2800">
                <a:solidFill>
                  <a:schemeClr val="accent1"/>
                </a:solidFill>
                <a:latin typeface="Merriweather"/>
                <a:ea typeface="Merriweather"/>
                <a:cs typeface="Merriweather"/>
                <a:sym typeface="Merriweather"/>
              </a:defRPr>
            </a:lvl5pPr>
            <a:lvl6pPr lvl="5" rtl="0">
              <a:spcBef>
                <a:spcPts val="0"/>
              </a:spcBef>
              <a:spcAft>
                <a:spcPts val="0"/>
              </a:spcAft>
              <a:buClr>
                <a:schemeClr val="accent1"/>
              </a:buClr>
              <a:buSzPts val="2800"/>
              <a:buFont typeface="Merriweather"/>
              <a:buNone/>
              <a:defRPr sz="2800">
                <a:solidFill>
                  <a:schemeClr val="accent1"/>
                </a:solidFill>
                <a:latin typeface="Merriweather"/>
                <a:ea typeface="Merriweather"/>
                <a:cs typeface="Merriweather"/>
                <a:sym typeface="Merriweather"/>
              </a:defRPr>
            </a:lvl6pPr>
            <a:lvl7pPr lvl="6" rtl="0">
              <a:spcBef>
                <a:spcPts val="0"/>
              </a:spcBef>
              <a:spcAft>
                <a:spcPts val="0"/>
              </a:spcAft>
              <a:buClr>
                <a:schemeClr val="accent1"/>
              </a:buClr>
              <a:buSzPts val="2800"/>
              <a:buFont typeface="Merriweather"/>
              <a:buNone/>
              <a:defRPr sz="2800">
                <a:solidFill>
                  <a:schemeClr val="accent1"/>
                </a:solidFill>
                <a:latin typeface="Merriweather"/>
                <a:ea typeface="Merriweather"/>
                <a:cs typeface="Merriweather"/>
                <a:sym typeface="Merriweather"/>
              </a:defRPr>
            </a:lvl7pPr>
            <a:lvl8pPr lvl="7" rtl="0">
              <a:spcBef>
                <a:spcPts val="0"/>
              </a:spcBef>
              <a:spcAft>
                <a:spcPts val="0"/>
              </a:spcAft>
              <a:buClr>
                <a:schemeClr val="accent1"/>
              </a:buClr>
              <a:buSzPts val="2800"/>
              <a:buFont typeface="Merriweather"/>
              <a:buNone/>
              <a:defRPr sz="2800">
                <a:solidFill>
                  <a:schemeClr val="accent1"/>
                </a:solidFill>
                <a:latin typeface="Merriweather"/>
                <a:ea typeface="Merriweather"/>
                <a:cs typeface="Merriweather"/>
                <a:sym typeface="Merriweather"/>
              </a:defRPr>
            </a:lvl8pPr>
            <a:lvl9pPr lvl="8" rtl="0">
              <a:spcBef>
                <a:spcPts val="0"/>
              </a:spcBef>
              <a:spcAft>
                <a:spcPts val="0"/>
              </a:spcAft>
              <a:buClr>
                <a:schemeClr val="accent1"/>
              </a:buClr>
              <a:buSzPts val="2800"/>
              <a:buFont typeface="Merriweather"/>
              <a:buNone/>
              <a:defRPr sz="2800">
                <a:solidFill>
                  <a:schemeClr val="accent1"/>
                </a:solidFill>
                <a:latin typeface="Merriweather"/>
                <a:ea typeface="Merriweather"/>
                <a:cs typeface="Merriweather"/>
                <a:sym typeface="Merriweather"/>
              </a:defRPr>
            </a:lvl9pPr>
          </a:lstStyle>
          <a:p>
            <a:endParaRPr/>
          </a:p>
        </p:txBody>
      </p:sp>
      <p:sp>
        <p:nvSpPr>
          <p:cNvPr id="62" name="Google Shape;62;p13"/>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11150" rtl="0">
              <a:lnSpc>
                <a:spcPct val="115000"/>
              </a:lnSpc>
              <a:spcBef>
                <a:spcPts val="0"/>
              </a:spcBef>
              <a:spcAft>
                <a:spcPts val="0"/>
              </a:spcAft>
              <a:buClr>
                <a:schemeClr val="dk2"/>
              </a:buClr>
              <a:buSzPts val="1300"/>
              <a:buFont typeface="Roboto"/>
              <a:buChar char="●"/>
              <a:defRPr sz="1300">
                <a:solidFill>
                  <a:schemeClr val="dk2"/>
                </a:solidFill>
                <a:latin typeface="Roboto"/>
                <a:ea typeface="Roboto"/>
                <a:cs typeface="Roboto"/>
                <a:sym typeface="Roboto"/>
              </a:defRPr>
            </a:lvl1pPr>
            <a:lvl2pPr marL="914400" lvl="1" indent="-298450" rtl="0">
              <a:lnSpc>
                <a:spcPct val="115000"/>
              </a:lnSpc>
              <a:spcBef>
                <a:spcPts val="1600"/>
              </a:spcBef>
              <a:spcAft>
                <a:spcPts val="0"/>
              </a:spcAft>
              <a:buClr>
                <a:schemeClr val="dk2"/>
              </a:buClr>
              <a:buSzPts val="1100"/>
              <a:buFont typeface="Roboto"/>
              <a:buChar char="○"/>
              <a:defRPr sz="1100">
                <a:solidFill>
                  <a:schemeClr val="dk2"/>
                </a:solidFill>
                <a:latin typeface="Roboto"/>
                <a:ea typeface="Roboto"/>
                <a:cs typeface="Roboto"/>
                <a:sym typeface="Roboto"/>
              </a:defRPr>
            </a:lvl2pPr>
            <a:lvl3pPr marL="1371600" lvl="2" indent="-298450" rtl="0">
              <a:lnSpc>
                <a:spcPct val="115000"/>
              </a:lnSpc>
              <a:spcBef>
                <a:spcPts val="1600"/>
              </a:spcBef>
              <a:spcAft>
                <a:spcPts val="0"/>
              </a:spcAft>
              <a:buClr>
                <a:schemeClr val="dk2"/>
              </a:buClr>
              <a:buSzPts val="1100"/>
              <a:buFont typeface="Roboto"/>
              <a:buChar char="■"/>
              <a:defRPr sz="1100">
                <a:solidFill>
                  <a:schemeClr val="dk2"/>
                </a:solidFill>
                <a:latin typeface="Roboto"/>
                <a:ea typeface="Roboto"/>
                <a:cs typeface="Roboto"/>
                <a:sym typeface="Roboto"/>
              </a:defRPr>
            </a:lvl3pPr>
            <a:lvl4pPr marL="1828800" lvl="3" indent="-298450" rtl="0">
              <a:lnSpc>
                <a:spcPct val="115000"/>
              </a:lnSpc>
              <a:spcBef>
                <a:spcPts val="1600"/>
              </a:spcBef>
              <a:spcAft>
                <a:spcPts val="0"/>
              </a:spcAft>
              <a:buClr>
                <a:schemeClr val="dk2"/>
              </a:buClr>
              <a:buSzPts val="1100"/>
              <a:buFont typeface="Roboto"/>
              <a:buChar char="●"/>
              <a:defRPr sz="1100">
                <a:solidFill>
                  <a:schemeClr val="dk2"/>
                </a:solidFill>
                <a:latin typeface="Roboto"/>
                <a:ea typeface="Roboto"/>
                <a:cs typeface="Roboto"/>
                <a:sym typeface="Roboto"/>
              </a:defRPr>
            </a:lvl4pPr>
            <a:lvl5pPr marL="2286000" lvl="4" indent="-298450" rtl="0">
              <a:lnSpc>
                <a:spcPct val="115000"/>
              </a:lnSpc>
              <a:spcBef>
                <a:spcPts val="1600"/>
              </a:spcBef>
              <a:spcAft>
                <a:spcPts val="0"/>
              </a:spcAft>
              <a:buClr>
                <a:schemeClr val="dk2"/>
              </a:buClr>
              <a:buSzPts val="1100"/>
              <a:buFont typeface="Roboto"/>
              <a:buChar char="○"/>
              <a:defRPr sz="1100">
                <a:solidFill>
                  <a:schemeClr val="dk2"/>
                </a:solidFill>
                <a:latin typeface="Roboto"/>
                <a:ea typeface="Roboto"/>
                <a:cs typeface="Roboto"/>
                <a:sym typeface="Roboto"/>
              </a:defRPr>
            </a:lvl5pPr>
            <a:lvl6pPr marL="2743200" lvl="5" indent="-298450" rtl="0">
              <a:lnSpc>
                <a:spcPct val="115000"/>
              </a:lnSpc>
              <a:spcBef>
                <a:spcPts val="1600"/>
              </a:spcBef>
              <a:spcAft>
                <a:spcPts val="0"/>
              </a:spcAft>
              <a:buClr>
                <a:schemeClr val="dk2"/>
              </a:buClr>
              <a:buSzPts val="1100"/>
              <a:buFont typeface="Roboto"/>
              <a:buChar char="■"/>
              <a:defRPr sz="1100">
                <a:solidFill>
                  <a:schemeClr val="dk2"/>
                </a:solidFill>
                <a:latin typeface="Roboto"/>
                <a:ea typeface="Roboto"/>
                <a:cs typeface="Roboto"/>
                <a:sym typeface="Roboto"/>
              </a:defRPr>
            </a:lvl6pPr>
            <a:lvl7pPr marL="3200400" lvl="6" indent="-298450" rtl="0">
              <a:lnSpc>
                <a:spcPct val="115000"/>
              </a:lnSpc>
              <a:spcBef>
                <a:spcPts val="1600"/>
              </a:spcBef>
              <a:spcAft>
                <a:spcPts val="0"/>
              </a:spcAft>
              <a:buClr>
                <a:schemeClr val="dk2"/>
              </a:buClr>
              <a:buSzPts val="1100"/>
              <a:buFont typeface="Roboto"/>
              <a:buChar char="●"/>
              <a:defRPr sz="1100">
                <a:solidFill>
                  <a:schemeClr val="dk2"/>
                </a:solidFill>
                <a:latin typeface="Roboto"/>
                <a:ea typeface="Roboto"/>
                <a:cs typeface="Roboto"/>
                <a:sym typeface="Roboto"/>
              </a:defRPr>
            </a:lvl7pPr>
            <a:lvl8pPr marL="3657600" lvl="7" indent="-298450" rtl="0">
              <a:lnSpc>
                <a:spcPct val="115000"/>
              </a:lnSpc>
              <a:spcBef>
                <a:spcPts val="1600"/>
              </a:spcBef>
              <a:spcAft>
                <a:spcPts val="0"/>
              </a:spcAft>
              <a:buClr>
                <a:schemeClr val="dk2"/>
              </a:buClr>
              <a:buSzPts val="1100"/>
              <a:buFont typeface="Roboto"/>
              <a:buChar char="○"/>
              <a:defRPr sz="1100">
                <a:solidFill>
                  <a:schemeClr val="dk2"/>
                </a:solidFill>
                <a:latin typeface="Roboto"/>
                <a:ea typeface="Roboto"/>
                <a:cs typeface="Roboto"/>
                <a:sym typeface="Roboto"/>
              </a:defRPr>
            </a:lvl8pPr>
            <a:lvl9pPr marL="4114800" lvl="8" indent="-298450" rtl="0">
              <a:lnSpc>
                <a:spcPct val="115000"/>
              </a:lnSpc>
              <a:spcBef>
                <a:spcPts val="1600"/>
              </a:spcBef>
              <a:spcAft>
                <a:spcPts val="1600"/>
              </a:spcAft>
              <a:buClr>
                <a:schemeClr val="dk2"/>
              </a:buClr>
              <a:buSzPts val="1100"/>
              <a:buFont typeface="Roboto"/>
              <a:buChar char="■"/>
              <a:defRPr sz="1100">
                <a:solidFill>
                  <a:schemeClr val="dk2"/>
                </a:solidFill>
                <a:latin typeface="Roboto"/>
                <a:ea typeface="Roboto"/>
                <a:cs typeface="Roboto"/>
                <a:sym typeface="Roboto"/>
              </a:defRPr>
            </a:lvl9pPr>
          </a:lstStyle>
          <a:p>
            <a:endParaRPr/>
          </a:p>
        </p:txBody>
      </p:sp>
      <p:sp>
        <p:nvSpPr>
          <p:cNvPr id="63" name="Google Shape;63;p13"/>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lgn="r" rtl="0">
              <a:buNone/>
              <a:defRPr sz="1000">
                <a:solidFill>
                  <a:schemeClr val="dk2"/>
                </a:solidFill>
                <a:latin typeface="Roboto"/>
                <a:ea typeface="Roboto"/>
                <a:cs typeface="Roboto"/>
                <a:sym typeface="Roboto"/>
              </a:defRPr>
            </a:lvl1pPr>
            <a:lvl2pPr lvl="1" algn="r" rtl="0">
              <a:buNone/>
              <a:defRPr sz="1000">
                <a:solidFill>
                  <a:schemeClr val="dk2"/>
                </a:solidFill>
                <a:latin typeface="Roboto"/>
                <a:ea typeface="Roboto"/>
                <a:cs typeface="Roboto"/>
                <a:sym typeface="Roboto"/>
              </a:defRPr>
            </a:lvl2pPr>
            <a:lvl3pPr lvl="2" algn="r" rtl="0">
              <a:buNone/>
              <a:defRPr sz="1000">
                <a:solidFill>
                  <a:schemeClr val="dk2"/>
                </a:solidFill>
                <a:latin typeface="Roboto"/>
                <a:ea typeface="Roboto"/>
                <a:cs typeface="Roboto"/>
                <a:sym typeface="Roboto"/>
              </a:defRPr>
            </a:lvl3pPr>
            <a:lvl4pPr lvl="3" algn="r" rtl="0">
              <a:buNone/>
              <a:defRPr sz="1000">
                <a:solidFill>
                  <a:schemeClr val="dk2"/>
                </a:solidFill>
                <a:latin typeface="Roboto"/>
                <a:ea typeface="Roboto"/>
                <a:cs typeface="Roboto"/>
                <a:sym typeface="Roboto"/>
              </a:defRPr>
            </a:lvl4pPr>
            <a:lvl5pPr lvl="4" algn="r" rtl="0">
              <a:buNone/>
              <a:defRPr sz="1000">
                <a:solidFill>
                  <a:schemeClr val="dk2"/>
                </a:solidFill>
                <a:latin typeface="Roboto"/>
                <a:ea typeface="Roboto"/>
                <a:cs typeface="Roboto"/>
                <a:sym typeface="Roboto"/>
              </a:defRPr>
            </a:lvl5pPr>
            <a:lvl6pPr lvl="5" algn="r" rtl="0">
              <a:buNone/>
              <a:defRPr sz="1000">
                <a:solidFill>
                  <a:schemeClr val="dk2"/>
                </a:solidFill>
                <a:latin typeface="Roboto"/>
                <a:ea typeface="Roboto"/>
                <a:cs typeface="Roboto"/>
                <a:sym typeface="Roboto"/>
              </a:defRPr>
            </a:lvl6pPr>
            <a:lvl7pPr lvl="6" algn="r" rtl="0">
              <a:buNone/>
              <a:defRPr sz="1000">
                <a:solidFill>
                  <a:schemeClr val="dk2"/>
                </a:solidFill>
                <a:latin typeface="Roboto"/>
                <a:ea typeface="Roboto"/>
                <a:cs typeface="Roboto"/>
                <a:sym typeface="Roboto"/>
              </a:defRPr>
            </a:lvl7pPr>
            <a:lvl8pPr lvl="7" algn="r" rtl="0">
              <a:buNone/>
              <a:defRPr sz="1000">
                <a:solidFill>
                  <a:schemeClr val="dk2"/>
                </a:solidFill>
                <a:latin typeface="Roboto"/>
                <a:ea typeface="Roboto"/>
                <a:cs typeface="Roboto"/>
                <a:sym typeface="Roboto"/>
              </a:defRPr>
            </a:lvl8pPr>
            <a:lvl9pPr lvl="8" algn="r" rtl="0">
              <a:buNone/>
              <a:defRPr sz="1000">
                <a:solidFill>
                  <a:schemeClr val="dk2"/>
                </a:solidFill>
                <a:latin typeface="Roboto"/>
                <a:ea typeface="Roboto"/>
                <a:cs typeface="Roboto"/>
                <a:sym typeface="Roboto"/>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59" r:id="rId1"/>
    <p:sldLayoutId id="2147483660" r:id="rId2"/>
    <p:sldLayoutId id="2147483661" r:id="rId3"/>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xml"/><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2.xml"/><Relationship Id="rId1" Type="http://schemas.openxmlformats.org/officeDocument/2006/relationships/slideLayout" Target="../slideLayouts/slideLayout16.xml"/></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3.xml"/><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6.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8.xm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9.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8.xml"/></Relationships>
</file>

<file path=ppt/slides/_rels/slide2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0.xml"/><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1.xml"/><Relationship Id="rId1" Type="http://schemas.openxmlformats.org/officeDocument/2006/relationships/slideLayout" Target="../slideLayouts/slideLayout18.xml"/></Relationships>
</file>

<file path=ppt/slides/_rels/slide2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2.xml"/><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3.xml"/><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4.xml"/><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5.xml"/><Relationship Id="rId1" Type="http://schemas.openxmlformats.org/officeDocument/2006/relationships/slideLayout" Target="../slideLayouts/slideLayout18.xml"/></Relationships>
</file>

<file path=ppt/slides/_rels/slide2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6.xml"/><Relationship Id="rId1" Type="http://schemas.openxmlformats.org/officeDocument/2006/relationships/slideLayout" Target="../slideLayouts/slideLayout18.xml"/></Relationships>
</file>

<file path=ppt/slides/_rels/slide2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7.xml"/><Relationship Id="rId1" Type="http://schemas.openxmlformats.org/officeDocument/2006/relationships/slideLayout" Target="../slideLayouts/slideLayout18.xml"/></Relationships>
</file>

<file path=ppt/slides/_rels/slide2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8.xml"/><Relationship Id="rId1" Type="http://schemas.openxmlformats.org/officeDocument/2006/relationships/slideLayout" Target="../slideLayouts/slideLayout16.xml"/></Relationships>
</file>

<file path=ppt/slides/_rels/slide2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9.xml"/><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18.xml"/></Relationships>
</file>

<file path=ppt/slides/_rels/slide3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0.xml"/><Relationship Id="rId1" Type="http://schemas.openxmlformats.org/officeDocument/2006/relationships/slideLayout" Target="../slideLayouts/slideLayout21.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1.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5.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5.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5.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5.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16.xml"/></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6.xml"/></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073763"/>
        </a:solidFill>
        <a:effectLst/>
      </p:bgPr>
    </p:bg>
    <p:spTree>
      <p:nvGrpSpPr>
        <p:cNvPr id="1" name="Shape 117"/>
        <p:cNvGrpSpPr/>
        <p:nvPr/>
      </p:nvGrpSpPr>
      <p:grpSpPr>
        <a:xfrm>
          <a:off x="0" y="0"/>
          <a:ext cx="0" cy="0"/>
          <a:chOff x="0" y="0"/>
          <a:chExt cx="0" cy="0"/>
        </a:xfrm>
      </p:grpSpPr>
      <p:sp>
        <p:nvSpPr>
          <p:cNvPr id="118" name="Google Shape;118;p25"/>
          <p:cNvSpPr txBox="1">
            <a:spLocks noGrp="1"/>
          </p:cNvSpPr>
          <p:nvPr>
            <p:ph type="ctrTitle"/>
          </p:nvPr>
        </p:nvSpPr>
        <p:spPr>
          <a:xfrm>
            <a:off x="311700" y="701775"/>
            <a:ext cx="8520600" cy="9303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4900"/>
              <a:t>Moving Forward Together</a:t>
            </a:r>
            <a:endParaRPr sz="4900" b="1">
              <a:latin typeface="Raleway"/>
              <a:ea typeface="Raleway"/>
              <a:cs typeface="Raleway"/>
              <a:sym typeface="Raleway"/>
            </a:endParaRPr>
          </a:p>
        </p:txBody>
      </p:sp>
      <p:sp>
        <p:nvSpPr>
          <p:cNvPr id="119" name="Google Shape;119;p25"/>
          <p:cNvSpPr txBox="1">
            <a:spLocks noGrp="1"/>
          </p:cNvSpPr>
          <p:nvPr>
            <p:ph type="subTitle" idx="1"/>
          </p:nvPr>
        </p:nvSpPr>
        <p:spPr>
          <a:xfrm>
            <a:off x="311700" y="1716510"/>
            <a:ext cx="4242600" cy="7383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2100"/>
              <a:t>Update: January 26, 2021</a:t>
            </a:r>
            <a:endParaRPr sz="2100"/>
          </a:p>
        </p:txBody>
      </p:sp>
      <p:pic>
        <p:nvPicPr>
          <p:cNvPr id="120" name="Google Shape;120;p25"/>
          <p:cNvPicPr preferRelativeResize="0"/>
          <p:nvPr/>
        </p:nvPicPr>
        <p:blipFill>
          <a:blip r:embed="rId3">
            <a:alphaModFix/>
          </a:blip>
          <a:stretch>
            <a:fillRect/>
          </a:stretch>
        </p:blipFill>
        <p:spPr>
          <a:xfrm>
            <a:off x="7144225" y="3172400"/>
            <a:ext cx="1688075" cy="1688075"/>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194"/>
        <p:cNvGrpSpPr/>
        <p:nvPr/>
      </p:nvGrpSpPr>
      <p:grpSpPr>
        <a:xfrm>
          <a:off x="0" y="0"/>
          <a:ext cx="0" cy="0"/>
          <a:chOff x="0" y="0"/>
          <a:chExt cx="0" cy="0"/>
        </a:xfrm>
      </p:grpSpPr>
      <p:sp>
        <p:nvSpPr>
          <p:cNvPr id="195" name="Google Shape;195;p34"/>
          <p:cNvSpPr/>
          <p:nvPr/>
        </p:nvSpPr>
        <p:spPr>
          <a:xfrm>
            <a:off x="-10575" y="1263500"/>
            <a:ext cx="9193200" cy="2071500"/>
          </a:xfrm>
          <a:prstGeom prst="rect">
            <a:avLst/>
          </a:prstGeom>
          <a:solidFill>
            <a:srgbClr val="073763"/>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196;p34"/>
          <p:cNvSpPr txBox="1"/>
          <p:nvPr/>
        </p:nvSpPr>
        <p:spPr>
          <a:xfrm>
            <a:off x="408375" y="1914500"/>
            <a:ext cx="8355300" cy="7695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3800" b="1">
                <a:solidFill>
                  <a:schemeClr val="lt1"/>
                </a:solidFill>
                <a:latin typeface="Raleway"/>
                <a:ea typeface="Raleway"/>
                <a:cs typeface="Raleway"/>
                <a:sym typeface="Raleway"/>
              </a:rPr>
              <a:t>We are prepared.</a:t>
            </a:r>
            <a:endParaRPr sz="3800" b="1">
              <a:solidFill>
                <a:srgbClr val="93C47D"/>
              </a:solidFill>
              <a:latin typeface="Raleway"/>
              <a:ea typeface="Raleway"/>
              <a:cs typeface="Raleway"/>
              <a:sym typeface="Raleway"/>
            </a:endParaRPr>
          </a:p>
        </p:txBody>
      </p:sp>
      <p:pic>
        <p:nvPicPr>
          <p:cNvPr id="197" name="Google Shape;197;p34"/>
          <p:cNvPicPr preferRelativeResize="0"/>
          <p:nvPr/>
        </p:nvPicPr>
        <p:blipFill>
          <a:blip r:embed="rId3">
            <a:alphaModFix/>
          </a:blip>
          <a:stretch>
            <a:fillRect/>
          </a:stretch>
        </p:blipFill>
        <p:spPr>
          <a:xfrm>
            <a:off x="8156450" y="4191725"/>
            <a:ext cx="833525" cy="833525"/>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073763"/>
        </a:solidFill>
        <a:effectLst/>
      </p:bgPr>
    </p:bg>
    <p:spTree>
      <p:nvGrpSpPr>
        <p:cNvPr id="1" name="Shape 201"/>
        <p:cNvGrpSpPr/>
        <p:nvPr/>
      </p:nvGrpSpPr>
      <p:grpSpPr>
        <a:xfrm>
          <a:off x="0" y="0"/>
          <a:ext cx="0" cy="0"/>
          <a:chOff x="0" y="0"/>
          <a:chExt cx="0" cy="0"/>
        </a:xfrm>
      </p:grpSpPr>
      <p:sp>
        <p:nvSpPr>
          <p:cNvPr id="202" name="Google Shape;202;p35"/>
          <p:cNvSpPr txBox="1">
            <a:spLocks noGrp="1"/>
          </p:cNvSpPr>
          <p:nvPr>
            <p:ph type="ctrTitle"/>
          </p:nvPr>
        </p:nvSpPr>
        <p:spPr>
          <a:xfrm>
            <a:off x="391600" y="270925"/>
            <a:ext cx="8520600" cy="17484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endParaRPr b="1">
              <a:latin typeface="Raleway"/>
              <a:ea typeface="Raleway"/>
              <a:cs typeface="Raleway"/>
              <a:sym typeface="Raleway"/>
            </a:endParaRPr>
          </a:p>
          <a:p>
            <a:pPr marL="0" lvl="0" indent="0" algn="l" rtl="0">
              <a:spcBef>
                <a:spcPts val="0"/>
              </a:spcBef>
              <a:spcAft>
                <a:spcPts val="0"/>
              </a:spcAft>
              <a:buNone/>
            </a:pPr>
            <a:r>
              <a:rPr lang="en" b="1">
                <a:latin typeface="Raleway"/>
                <a:ea typeface="Raleway"/>
                <a:cs typeface="Raleway"/>
                <a:sym typeface="Raleway"/>
              </a:rPr>
              <a:t>Academic Performance and </a:t>
            </a:r>
            <a:endParaRPr b="1">
              <a:latin typeface="Raleway"/>
              <a:ea typeface="Raleway"/>
              <a:cs typeface="Raleway"/>
              <a:sym typeface="Raleway"/>
            </a:endParaRPr>
          </a:p>
          <a:p>
            <a:pPr marL="0" lvl="0" indent="0" algn="l" rtl="0">
              <a:spcBef>
                <a:spcPts val="0"/>
              </a:spcBef>
              <a:spcAft>
                <a:spcPts val="0"/>
              </a:spcAft>
              <a:buNone/>
            </a:pPr>
            <a:r>
              <a:rPr lang="en" b="1">
                <a:latin typeface="Raleway"/>
                <a:ea typeface="Raleway"/>
                <a:cs typeface="Raleway"/>
                <a:sym typeface="Raleway"/>
              </a:rPr>
              <a:t>Social Emotional Health </a:t>
            </a:r>
            <a:endParaRPr b="1">
              <a:latin typeface="Raleway"/>
              <a:ea typeface="Raleway"/>
              <a:cs typeface="Raleway"/>
              <a:sym typeface="Raleway"/>
            </a:endParaRPr>
          </a:p>
          <a:p>
            <a:pPr marL="0" lvl="0" indent="0" algn="l" rtl="0">
              <a:spcBef>
                <a:spcPts val="0"/>
              </a:spcBef>
              <a:spcAft>
                <a:spcPts val="0"/>
              </a:spcAft>
              <a:buNone/>
            </a:pPr>
            <a:r>
              <a:rPr lang="en" b="1">
                <a:latin typeface="Raleway"/>
                <a:ea typeface="Raleway"/>
                <a:cs typeface="Raleway"/>
                <a:sym typeface="Raleway"/>
              </a:rPr>
              <a:t>Interventions Update</a:t>
            </a:r>
            <a:endParaRPr b="1">
              <a:latin typeface="Raleway"/>
              <a:ea typeface="Raleway"/>
              <a:cs typeface="Raleway"/>
              <a:sym typeface="Raleway"/>
            </a:endParaRPr>
          </a:p>
          <a:p>
            <a:pPr marL="0" lvl="0" indent="0" algn="l" rtl="0">
              <a:spcBef>
                <a:spcPts val="0"/>
              </a:spcBef>
              <a:spcAft>
                <a:spcPts val="0"/>
              </a:spcAft>
              <a:buNone/>
            </a:pPr>
            <a:endParaRPr sz="1300" b="1">
              <a:latin typeface="Raleway"/>
              <a:ea typeface="Raleway"/>
              <a:cs typeface="Raleway"/>
              <a:sym typeface="Raleway"/>
            </a:endParaRPr>
          </a:p>
          <a:p>
            <a:pPr marL="0" lvl="0" indent="0" algn="l" rtl="0">
              <a:spcBef>
                <a:spcPts val="0"/>
              </a:spcBef>
              <a:spcAft>
                <a:spcPts val="0"/>
              </a:spcAft>
              <a:buNone/>
            </a:pPr>
            <a:r>
              <a:rPr lang="en" sz="2044" i="1">
                <a:latin typeface="Raleway"/>
                <a:ea typeface="Raleway"/>
                <a:cs typeface="Raleway"/>
                <a:sym typeface="Raleway"/>
              </a:rPr>
              <a:t>Presented by Educational Services</a:t>
            </a:r>
            <a:endParaRPr sz="2044" i="1">
              <a:latin typeface="Raleway"/>
              <a:ea typeface="Raleway"/>
              <a:cs typeface="Raleway"/>
              <a:sym typeface="Raleway"/>
            </a:endParaRPr>
          </a:p>
          <a:p>
            <a:pPr marL="0" lvl="0" indent="0" algn="l" rtl="0">
              <a:spcBef>
                <a:spcPts val="0"/>
              </a:spcBef>
              <a:spcAft>
                <a:spcPts val="0"/>
              </a:spcAft>
              <a:buNone/>
            </a:pPr>
            <a:endParaRPr b="1">
              <a:latin typeface="Raleway"/>
              <a:ea typeface="Raleway"/>
              <a:cs typeface="Raleway"/>
              <a:sym typeface="Raleway"/>
            </a:endParaRPr>
          </a:p>
        </p:txBody>
      </p:sp>
      <p:pic>
        <p:nvPicPr>
          <p:cNvPr id="203" name="Google Shape;203;p35"/>
          <p:cNvPicPr preferRelativeResize="0"/>
          <p:nvPr/>
        </p:nvPicPr>
        <p:blipFill>
          <a:blip r:embed="rId3">
            <a:alphaModFix/>
          </a:blip>
          <a:stretch>
            <a:fillRect/>
          </a:stretch>
        </p:blipFill>
        <p:spPr>
          <a:xfrm>
            <a:off x="8156450" y="4191725"/>
            <a:ext cx="833525" cy="833525"/>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07"/>
        <p:cNvGrpSpPr/>
        <p:nvPr/>
      </p:nvGrpSpPr>
      <p:grpSpPr>
        <a:xfrm>
          <a:off x="0" y="0"/>
          <a:ext cx="0" cy="0"/>
          <a:chOff x="0" y="0"/>
          <a:chExt cx="0" cy="0"/>
        </a:xfrm>
      </p:grpSpPr>
      <p:sp>
        <p:nvSpPr>
          <p:cNvPr id="208" name="Google Shape;208;p36"/>
          <p:cNvSpPr txBox="1">
            <a:spLocks noGrp="1"/>
          </p:cNvSpPr>
          <p:nvPr>
            <p:ph type="title"/>
          </p:nvPr>
        </p:nvSpPr>
        <p:spPr>
          <a:xfrm>
            <a:off x="311725" y="500925"/>
            <a:ext cx="8520600" cy="623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2500" b="1"/>
              <a:t>Academic Performance and Social Emotional Health</a:t>
            </a:r>
            <a:endParaRPr sz="2500" b="1"/>
          </a:p>
        </p:txBody>
      </p:sp>
      <p:sp>
        <p:nvSpPr>
          <p:cNvPr id="209" name="Google Shape;209;p36"/>
          <p:cNvSpPr txBox="1"/>
          <p:nvPr/>
        </p:nvSpPr>
        <p:spPr>
          <a:xfrm>
            <a:off x="311725" y="1473875"/>
            <a:ext cx="8668800" cy="2767500"/>
          </a:xfrm>
          <a:prstGeom prst="rect">
            <a:avLst/>
          </a:prstGeom>
          <a:noFill/>
          <a:ln>
            <a:noFill/>
          </a:ln>
        </p:spPr>
        <p:txBody>
          <a:bodyPr spcFirstLastPara="1" wrap="square" lIns="91425" tIns="91425" rIns="91425" bIns="91425" anchor="t" anchorCtr="0">
            <a:spAutoFit/>
          </a:bodyPr>
          <a:lstStyle/>
          <a:p>
            <a:pPr marL="457200" lvl="0" indent="-361950" algn="l" rtl="0">
              <a:lnSpc>
                <a:spcPct val="115000"/>
              </a:lnSpc>
              <a:spcBef>
                <a:spcPts val="0"/>
              </a:spcBef>
              <a:spcAft>
                <a:spcPts val="0"/>
              </a:spcAft>
              <a:buClr>
                <a:srgbClr val="434343"/>
              </a:buClr>
              <a:buSzPts val="2100"/>
              <a:buFont typeface="Raleway"/>
              <a:buAutoNum type="arabicPeriod"/>
            </a:pPr>
            <a:r>
              <a:rPr lang="en" sz="2100">
                <a:solidFill>
                  <a:srgbClr val="434343"/>
                </a:solidFill>
                <a:latin typeface="Raleway"/>
                <a:ea typeface="Raleway"/>
                <a:cs typeface="Raleway"/>
                <a:sym typeface="Raleway"/>
              </a:rPr>
              <a:t>Needs assessment and progress monitoring</a:t>
            </a:r>
            <a:endParaRPr sz="2100">
              <a:solidFill>
                <a:srgbClr val="434343"/>
              </a:solidFill>
              <a:latin typeface="Raleway"/>
              <a:ea typeface="Raleway"/>
              <a:cs typeface="Raleway"/>
              <a:sym typeface="Raleway"/>
            </a:endParaRPr>
          </a:p>
          <a:p>
            <a:pPr marL="457200" lvl="0" indent="-361950" algn="l" rtl="0">
              <a:lnSpc>
                <a:spcPct val="115000"/>
              </a:lnSpc>
              <a:spcBef>
                <a:spcPts val="0"/>
              </a:spcBef>
              <a:spcAft>
                <a:spcPts val="0"/>
              </a:spcAft>
              <a:buClr>
                <a:srgbClr val="434343"/>
              </a:buClr>
              <a:buSzPts val="2100"/>
              <a:buFont typeface="Raleway"/>
              <a:buAutoNum type="arabicPeriod"/>
            </a:pPr>
            <a:r>
              <a:rPr lang="en" sz="2100">
                <a:solidFill>
                  <a:srgbClr val="434343"/>
                </a:solidFill>
                <a:latin typeface="Raleway"/>
                <a:ea typeface="Raleway"/>
                <a:cs typeface="Raleway"/>
                <a:sym typeface="Raleway"/>
              </a:rPr>
              <a:t>Correction to D/F grade data presented at January 12, 2021 Board meeting</a:t>
            </a:r>
            <a:endParaRPr sz="2100">
              <a:solidFill>
                <a:srgbClr val="434343"/>
              </a:solidFill>
              <a:latin typeface="Raleway"/>
              <a:ea typeface="Raleway"/>
              <a:cs typeface="Raleway"/>
              <a:sym typeface="Raleway"/>
            </a:endParaRPr>
          </a:p>
          <a:p>
            <a:pPr marL="457200" lvl="0" indent="-361950" algn="l" rtl="0">
              <a:lnSpc>
                <a:spcPct val="115000"/>
              </a:lnSpc>
              <a:spcBef>
                <a:spcPts val="0"/>
              </a:spcBef>
              <a:spcAft>
                <a:spcPts val="0"/>
              </a:spcAft>
              <a:buClr>
                <a:srgbClr val="434343"/>
              </a:buClr>
              <a:buSzPts val="2100"/>
              <a:buFont typeface="Raleway"/>
              <a:buAutoNum type="arabicPeriod"/>
            </a:pPr>
            <a:r>
              <a:rPr lang="en" sz="2100">
                <a:solidFill>
                  <a:srgbClr val="434343"/>
                </a:solidFill>
                <a:latin typeface="Raleway"/>
                <a:ea typeface="Raleway"/>
                <a:cs typeface="Raleway"/>
                <a:sym typeface="Raleway"/>
              </a:rPr>
              <a:t>Update on academic and social emotional interventions</a:t>
            </a:r>
            <a:endParaRPr sz="2100">
              <a:solidFill>
                <a:srgbClr val="434343"/>
              </a:solidFill>
              <a:latin typeface="Raleway"/>
              <a:ea typeface="Raleway"/>
              <a:cs typeface="Raleway"/>
              <a:sym typeface="Raleway"/>
            </a:endParaRPr>
          </a:p>
          <a:p>
            <a:pPr marL="457200" lvl="0" indent="0" algn="l" rtl="0">
              <a:lnSpc>
                <a:spcPct val="115000"/>
              </a:lnSpc>
              <a:spcBef>
                <a:spcPts val="0"/>
              </a:spcBef>
              <a:spcAft>
                <a:spcPts val="0"/>
              </a:spcAft>
              <a:buNone/>
            </a:pPr>
            <a:endParaRPr sz="1600">
              <a:solidFill>
                <a:srgbClr val="434343"/>
              </a:solidFill>
              <a:latin typeface="Raleway"/>
              <a:ea typeface="Raleway"/>
              <a:cs typeface="Raleway"/>
              <a:sym typeface="Raleway"/>
            </a:endParaRPr>
          </a:p>
          <a:p>
            <a:pPr marL="457200" lvl="0" indent="0" algn="l" rtl="0">
              <a:lnSpc>
                <a:spcPct val="115000"/>
              </a:lnSpc>
              <a:spcBef>
                <a:spcPts val="0"/>
              </a:spcBef>
              <a:spcAft>
                <a:spcPts val="0"/>
              </a:spcAft>
              <a:buNone/>
            </a:pPr>
            <a:endParaRPr sz="1600">
              <a:solidFill>
                <a:srgbClr val="434343"/>
              </a:solidFill>
              <a:latin typeface="Raleway"/>
              <a:ea typeface="Raleway"/>
              <a:cs typeface="Raleway"/>
              <a:sym typeface="Raleway"/>
            </a:endParaRPr>
          </a:p>
          <a:p>
            <a:pPr marL="457200" lvl="0" indent="0" algn="l" rtl="0">
              <a:lnSpc>
                <a:spcPct val="115000"/>
              </a:lnSpc>
              <a:spcBef>
                <a:spcPts val="0"/>
              </a:spcBef>
              <a:spcAft>
                <a:spcPts val="0"/>
              </a:spcAft>
              <a:buNone/>
            </a:pPr>
            <a:endParaRPr sz="1600">
              <a:solidFill>
                <a:srgbClr val="434343"/>
              </a:solidFill>
              <a:latin typeface="Raleway"/>
              <a:ea typeface="Raleway"/>
              <a:cs typeface="Raleway"/>
              <a:sym typeface="Raleway"/>
            </a:endParaRPr>
          </a:p>
          <a:p>
            <a:pPr marL="0" lvl="0" indent="0" algn="l" rtl="0">
              <a:lnSpc>
                <a:spcPct val="115000"/>
              </a:lnSpc>
              <a:spcBef>
                <a:spcPts val="0"/>
              </a:spcBef>
              <a:spcAft>
                <a:spcPts val="0"/>
              </a:spcAft>
              <a:buNone/>
            </a:pPr>
            <a:endParaRPr sz="1600">
              <a:solidFill>
                <a:srgbClr val="434343"/>
              </a:solidFill>
              <a:latin typeface="Raleway"/>
              <a:ea typeface="Raleway"/>
              <a:cs typeface="Raleway"/>
              <a:sym typeface="Raleway"/>
            </a:endParaRPr>
          </a:p>
        </p:txBody>
      </p:sp>
      <p:pic>
        <p:nvPicPr>
          <p:cNvPr id="210" name="Google Shape;210;p36"/>
          <p:cNvPicPr preferRelativeResize="0"/>
          <p:nvPr/>
        </p:nvPicPr>
        <p:blipFill>
          <a:blip r:embed="rId3">
            <a:alphaModFix/>
          </a:blip>
          <a:stretch>
            <a:fillRect/>
          </a:stretch>
        </p:blipFill>
        <p:spPr>
          <a:xfrm>
            <a:off x="8156450" y="4191725"/>
            <a:ext cx="833525" cy="833525"/>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073763"/>
        </a:solidFill>
        <a:effectLst/>
      </p:bgPr>
    </p:bg>
    <p:spTree>
      <p:nvGrpSpPr>
        <p:cNvPr id="1" name="Shape 214"/>
        <p:cNvGrpSpPr/>
        <p:nvPr/>
      </p:nvGrpSpPr>
      <p:grpSpPr>
        <a:xfrm>
          <a:off x="0" y="0"/>
          <a:ext cx="0" cy="0"/>
          <a:chOff x="0" y="0"/>
          <a:chExt cx="0" cy="0"/>
        </a:xfrm>
      </p:grpSpPr>
      <p:sp>
        <p:nvSpPr>
          <p:cNvPr id="215" name="Google Shape;215;p37"/>
          <p:cNvSpPr txBox="1">
            <a:spLocks noGrp="1"/>
          </p:cNvSpPr>
          <p:nvPr>
            <p:ph type="title"/>
          </p:nvPr>
        </p:nvSpPr>
        <p:spPr>
          <a:xfrm>
            <a:off x="6607700" y="215700"/>
            <a:ext cx="2761500" cy="46251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sz="40000" b="1">
                <a:solidFill>
                  <a:srgbClr val="0B5394"/>
                </a:solidFill>
              </a:rPr>
              <a:t>?</a:t>
            </a:r>
            <a:endParaRPr sz="40000">
              <a:solidFill>
                <a:srgbClr val="0B5394"/>
              </a:solidFill>
            </a:endParaRPr>
          </a:p>
        </p:txBody>
      </p:sp>
      <p:sp>
        <p:nvSpPr>
          <p:cNvPr id="216" name="Google Shape;216;p37"/>
          <p:cNvSpPr txBox="1">
            <a:spLocks noGrp="1"/>
          </p:cNvSpPr>
          <p:nvPr>
            <p:ph type="title"/>
          </p:nvPr>
        </p:nvSpPr>
        <p:spPr>
          <a:xfrm>
            <a:off x="512025" y="880450"/>
            <a:ext cx="7867200" cy="33120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sz="3900" b="1">
                <a:solidFill>
                  <a:schemeClr val="lt1"/>
                </a:solidFill>
              </a:rPr>
              <a:t>Academics</a:t>
            </a:r>
            <a:endParaRPr sz="3900" b="1">
              <a:solidFill>
                <a:schemeClr val="lt1"/>
              </a:solidFill>
            </a:endParaRPr>
          </a:p>
          <a:p>
            <a:pPr marL="0" lvl="0" indent="0" algn="l" rtl="0">
              <a:spcBef>
                <a:spcPts val="0"/>
              </a:spcBef>
              <a:spcAft>
                <a:spcPts val="0"/>
              </a:spcAft>
              <a:buNone/>
            </a:pPr>
            <a:endParaRPr sz="3900" b="1">
              <a:solidFill>
                <a:schemeClr val="lt1"/>
              </a:solidFill>
            </a:endParaRPr>
          </a:p>
          <a:p>
            <a:pPr marL="0" lvl="0" indent="0" algn="l" rtl="0">
              <a:spcBef>
                <a:spcPts val="0"/>
              </a:spcBef>
              <a:spcAft>
                <a:spcPts val="0"/>
              </a:spcAft>
              <a:buNone/>
            </a:pPr>
            <a:r>
              <a:rPr lang="en" sz="3400" b="1">
                <a:solidFill>
                  <a:srgbClr val="FFFFFF"/>
                </a:solidFill>
              </a:rPr>
              <a:t>How do we ensure </a:t>
            </a:r>
            <a:r>
              <a:rPr lang="en" sz="3400" b="1">
                <a:solidFill>
                  <a:srgbClr val="93C47D"/>
                </a:solidFill>
              </a:rPr>
              <a:t>all students </a:t>
            </a:r>
            <a:r>
              <a:rPr lang="en" sz="3400" b="1">
                <a:solidFill>
                  <a:srgbClr val="FFFFFF"/>
                </a:solidFill>
              </a:rPr>
              <a:t>achieve grade-level standards?</a:t>
            </a:r>
            <a:endParaRPr sz="2200">
              <a:solidFill>
                <a:srgbClr val="FFFFFF"/>
              </a:solidFill>
            </a:endParaRPr>
          </a:p>
        </p:txBody>
      </p:sp>
      <p:pic>
        <p:nvPicPr>
          <p:cNvPr id="217" name="Google Shape;217;p37"/>
          <p:cNvPicPr preferRelativeResize="0"/>
          <p:nvPr/>
        </p:nvPicPr>
        <p:blipFill>
          <a:blip r:embed="rId3">
            <a:alphaModFix/>
          </a:blip>
          <a:stretch>
            <a:fillRect/>
          </a:stretch>
        </p:blipFill>
        <p:spPr>
          <a:xfrm>
            <a:off x="8156450" y="4191725"/>
            <a:ext cx="833525" cy="833525"/>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21"/>
        <p:cNvGrpSpPr/>
        <p:nvPr/>
      </p:nvGrpSpPr>
      <p:grpSpPr>
        <a:xfrm>
          <a:off x="0" y="0"/>
          <a:ext cx="0" cy="0"/>
          <a:chOff x="0" y="0"/>
          <a:chExt cx="0" cy="0"/>
        </a:xfrm>
      </p:grpSpPr>
      <p:sp>
        <p:nvSpPr>
          <p:cNvPr id="222" name="Google Shape;222;p38"/>
          <p:cNvSpPr txBox="1">
            <a:spLocks noGrp="1"/>
          </p:cNvSpPr>
          <p:nvPr>
            <p:ph type="title"/>
          </p:nvPr>
        </p:nvSpPr>
        <p:spPr>
          <a:xfrm>
            <a:off x="311725" y="500925"/>
            <a:ext cx="8520600" cy="623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b="1"/>
              <a:t>Needs Assessment and Progress Monitoring</a:t>
            </a:r>
            <a:endParaRPr b="1"/>
          </a:p>
        </p:txBody>
      </p:sp>
      <p:sp>
        <p:nvSpPr>
          <p:cNvPr id="223" name="Google Shape;223;p38"/>
          <p:cNvSpPr txBox="1"/>
          <p:nvPr/>
        </p:nvSpPr>
        <p:spPr>
          <a:xfrm>
            <a:off x="311725" y="1473875"/>
            <a:ext cx="8668800" cy="26967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0"/>
              </a:spcBef>
              <a:spcAft>
                <a:spcPts val="0"/>
              </a:spcAft>
              <a:buNone/>
            </a:pPr>
            <a:r>
              <a:rPr lang="en" sz="1600">
                <a:solidFill>
                  <a:srgbClr val="434343"/>
                </a:solidFill>
                <a:latin typeface="Raleway"/>
                <a:ea typeface="Raleway"/>
                <a:cs typeface="Raleway"/>
                <a:sym typeface="Raleway"/>
              </a:rPr>
              <a:t>District and Site Analysis of Multiple Academic Measures: </a:t>
            </a:r>
            <a:endParaRPr sz="1600">
              <a:solidFill>
                <a:srgbClr val="434343"/>
              </a:solidFill>
              <a:latin typeface="Raleway"/>
              <a:ea typeface="Raleway"/>
              <a:cs typeface="Raleway"/>
              <a:sym typeface="Raleway"/>
            </a:endParaRPr>
          </a:p>
          <a:p>
            <a:pPr marL="0" lvl="0" indent="0" algn="l" rtl="0">
              <a:lnSpc>
                <a:spcPct val="115000"/>
              </a:lnSpc>
              <a:spcBef>
                <a:spcPts val="0"/>
              </a:spcBef>
              <a:spcAft>
                <a:spcPts val="0"/>
              </a:spcAft>
              <a:buNone/>
            </a:pPr>
            <a:endParaRPr sz="1600">
              <a:solidFill>
                <a:srgbClr val="434343"/>
              </a:solidFill>
              <a:latin typeface="Raleway"/>
              <a:ea typeface="Raleway"/>
              <a:cs typeface="Raleway"/>
              <a:sym typeface="Raleway"/>
            </a:endParaRPr>
          </a:p>
          <a:p>
            <a:pPr marL="914400" lvl="0" indent="-330200" algn="l" rtl="0">
              <a:lnSpc>
                <a:spcPct val="115000"/>
              </a:lnSpc>
              <a:spcBef>
                <a:spcPts val="0"/>
              </a:spcBef>
              <a:spcAft>
                <a:spcPts val="0"/>
              </a:spcAft>
              <a:buClr>
                <a:srgbClr val="434343"/>
              </a:buClr>
              <a:buSzPts val="1600"/>
              <a:buFont typeface="Raleway"/>
              <a:buAutoNum type="arabicPeriod"/>
            </a:pPr>
            <a:r>
              <a:rPr lang="en" sz="1600">
                <a:solidFill>
                  <a:srgbClr val="434343"/>
                </a:solidFill>
                <a:latin typeface="Raleway"/>
                <a:ea typeface="Raleway"/>
                <a:cs typeface="Raleway"/>
                <a:sym typeface="Raleway"/>
              </a:rPr>
              <a:t>Screening Data </a:t>
            </a:r>
            <a:endParaRPr sz="1600">
              <a:solidFill>
                <a:srgbClr val="434343"/>
              </a:solidFill>
              <a:latin typeface="Raleway"/>
              <a:ea typeface="Raleway"/>
              <a:cs typeface="Raleway"/>
              <a:sym typeface="Raleway"/>
            </a:endParaRPr>
          </a:p>
          <a:p>
            <a:pPr marL="1371600" lvl="0" indent="-330200" algn="l" rtl="0">
              <a:lnSpc>
                <a:spcPct val="115000"/>
              </a:lnSpc>
              <a:spcBef>
                <a:spcPts val="0"/>
              </a:spcBef>
              <a:spcAft>
                <a:spcPts val="0"/>
              </a:spcAft>
              <a:buClr>
                <a:srgbClr val="434343"/>
              </a:buClr>
              <a:buSzPts val="1600"/>
              <a:buFont typeface="Raleway"/>
              <a:buChar char="●"/>
            </a:pPr>
            <a:r>
              <a:rPr lang="en" sz="1600">
                <a:solidFill>
                  <a:srgbClr val="434343"/>
                </a:solidFill>
                <a:latin typeface="Raleway"/>
                <a:ea typeface="Raleway"/>
                <a:cs typeface="Raleway"/>
                <a:sym typeface="Raleway"/>
              </a:rPr>
              <a:t>Fastbridge and Educational Software for Guiding Instruction (ESGI) Standardized Assessments (TK-12)</a:t>
            </a:r>
            <a:endParaRPr sz="1600">
              <a:solidFill>
                <a:srgbClr val="434343"/>
              </a:solidFill>
              <a:latin typeface="Raleway"/>
              <a:ea typeface="Raleway"/>
              <a:cs typeface="Raleway"/>
              <a:sym typeface="Raleway"/>
            </a:endParaRPr>
          </a:p>
          <a:p>
            <a:pPr marL="914400" lvl="0" indent="-330200" algn="l" rtl="0">
              <a:lnSpc>
                <a:spcPct val="115000"/>
              </a:lnSpc>
              <a:spcBef>
                <a:spcPts val="0"/>
              </a:spcBef>
              <a:spcAft>
                <a:spcPts val="0"/>
              </a:spcAft>
              <a:buClr>
                <a:srgbClr val="434343"/>
              </a:buClr>
              <a:buSzPts val="1600"/>
              <a:buFont typeface="Raleway"/>
              <a:buAutoNum type="arabicPeriod"/>
            </a:pPr>
            <a:r>
              <a:rPr lang="en" sz="1600">
                <a:solidFill>
                  <a:srgbClr val="434343"/>
                </a:solidFill>
                <a:latin typeface="Raleway"/>
                <a:ea typeface="Raleway"/>
                <a:cs typeface="Raleway"/>
                <a:sym typeface="Raleway"/>
              </a:rPr>
              <a:t>Grade Data</a:t>
            </a:r>
            <a:endParaRPr sz="1600">
              <a:solidFill>
                <a:srgbClr val="434343"/>
              </a:solidFill>
              <a:latin typeface="Raleway"/>
              <a:ea typeface="Raleway"/>
              <a:cs typeface="Raleway"/>
              <a:sym typeface="Raleway"/>
            </a:endParaRPr>
          </a:p>
          <a:p>
            <a:pPr marL="1371600" lvl="0" indent="-330200" algn="l" rtl="0">
              <a:lnSpc>
                <a:spcPct val="115000"/>
              </a:lnSpc>
              <a:spcBef>
                <a:spcPts val="0"/>
              </a:spcBef>
              <a:spcAft>
                <a:spcPts val="0"/>
              </a:spcAft>
              <a:buClr>
                <a:srgbClr val="434343"/>
              </a:buClr>
              <a:buSzPts val="1600"/>
              <a:buFont typeface="Raleway"/>
              <a:buChar char="●"/>
            </a:pPr>
            <a:r>
              <a:rPr lang="en" sz="1600">
                <a:solidFill>
                  <a:srgbClr val="434343"/>
                </a:solidFill>
                <a:latin typeface="Raleway"/>
                <a:ea typeface="Raleway"/>
                <a:cs typeface="Raleway"/>
                <a:sym typeface="Raleway"/>
              </a:rPr>
              <a:t>D/F Grades</a:t>
            </a:r>
            <a:endParaRPr sz="1600">
              <a:solidFill>
                <a:srgbClr val="434343"/>
              </a:solidFill>
              <a:latin typeface="Raleway"/>
              <a:ea typeface="Raleway"/>
              <a:cs typeface="Raleway"/>
              <a:sym typeface="Raleway"/>
            </a:endParaRPr>
          </a:p>
          <a:p>
            <a:pPr marL="914400" lvl="0" indent="-330200" algn="l" rtl="0">
              <a:lnSpc>
                <a:spcPct val="115000"/>
              </a:lnSpc>
              <a:spcBef>
                <a:spcPts val="0"/>
              </a:spcBef>
              <a:spcAft>
                <a:spcPts val="0"/>
              </a:spcAft>
              <a:buClr>
                <a:srgbClr val="434343"/>
              </a:buClr>
              <a:buSzPts val="1600"/>
              <a:buFont typeface="Raleway"/>
              <a:buAutoNum type="arabicPeriod"/>
            </a:pPr>
            <a:r>
              <a:rPr lang="en" sz="1600">
                <a:solidFill>
                  <a:srgbClr val="434343"/>
                </a:solidFill>
                <a:latin typeface="Raleway"/>
                <a:ea typeface="Raleway"/>
                <a:cs typeface="Raleway"/>
                <a:sym typeface="Raleway"/>
              </a:rPr>
              <a:t>Site-Based Assessments</a:t>
            </a:r>
            <a:endParaRPr sz="1600">
              <a:solidFill>
                <a:srgbClr val="434343"/>
              </a:solidFill>
              <a:latin typeface="Raleway"/>
              <a:ea typeface="Raleway"/>
              <a:cs typeface="Raleway"/>
              <a:sym typeface="Raleway"/>
            </a:endParaRPr>
          </a:p>
          <a:p>
            <a:pPr marL="0" lvl="0" indent="0" algn="l" rtl="0">
              <a:lnSpc>
                <a:spcPct val="115000"/>
              </a:lnSpc>
              <a:spcBef>
                <a:spcPts val="0"/>
              </a:spcBef>
              <a:spcAft>
                <a:spcPts val="0"/>
              </a:spcAft>
              <a:buNone/>
            </a:pPr>
            <a:endParaRPr sz="1600">
              <a:solidFill>
                <a:srgbClr val="434343"/>
              </a:solidFill>
              <a:latin typeface="Raleway"/>
              <a:ea typeface="Raleway"/>
              <a:cs typeface="Raleway"/>
              <a:sym typeface="Raleway"/>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27"/>
        <p:cNvGrpSpPr/>
        <p:nvPr/>
      </p:nvGrpSpPr>
      <p:grpSpPr>
        <a:xfrm>
          <a:off x="0" y="0"/>
          <a:ext cx="0" cy="0"/>
          <a:chOff x="0" y="0"/>
          <a:chExt cx="0" cy="0"/>
        </a:xfrm>
      </p:grpSpPr>
      <p:sp>
        <p:nvSpPr>
          <p:cNvPr id="228" name="Google Shape;228;p39"/>
          <p:cNvSpPr txBox="1">
            <a:spLocks noGrp="1"/>
          </p:cNvSpPr>
          <p:nvPr>
            <p:ph type="title"/>
          </p:nvPr>
        </p:nvSpPr>
        <p:spPr>
          <a:xfrm>
            <a:off x="175" y="0"/>
            <a:ext cx="9144000" cy="1266900"/>
          </a:xfrm>
          <a:prstGeom prst="rect">
            <a:avLst/>
          </a:prstGeom>
          <a:solidFill>
            <a:srgbClr val="073763"/>
          </a:solidFill>
        </p:spPr>
        <p:txBody>
          <a:bodyPr spcFirstLastPara="1" wrap="square" lIns="91425" tIns="91425" rIns="91425" bIns="91425" anchor="t" anchorCtr="0">
            <a:noAutofit/>
          </a:bodyPr>
          <a:lstStyle/>
          <a:p>
            <a:pPr marL="0" lvl="0" indent="0" algn="l" rtl="0">
              <a:spcBef>
                <a:spcPts val="0"/>
              </a:spcBef>
              <a:spcAft>
                <a:spcPts val="0"/>
              </a:spcAft>
              <a:buNone/>
            </a:pPr>
            <a:endParaRPr sz="1200">
              <a:solidFill>
                <a:srgbClr val="FFFFFF"/>
              </a:solidFill>
              <a:latin typeface="Raleway"/>
              <a:ea typeface="Raleway"/>
              <a:cs typeface="Raleway"/>
              <a:sym typeface="Raleway"/>
            </a:endParaRPr>
          </a:p>
          <a:p>
            <a:pPr marL="0" lvl="0" indent="0" algn="l" rtl="0">
              <a:spcBef>
                <a:spcPts val="0"/>
              </a:spcBef>
              <a:spcAft>
                <a:spcPts val="0"/>
              </a:spcAft>
              <a:buNone/>
            </a:pPr>
            <a:r>
              <a:rPr lang="en" sz="2400" b="1">
                <a:solidFill>
                  <a:srgbClr val="FFFFFF"/>
                </a:solidFill>
                <a:latin typeface="Raleway"/>
                <a:ea typeface="Raleway"/>
                <a:cs typeface="Raleway"/>
                <a:sym typeface="Raleway"/>
              </a:rPr>
              <a:t>     Corrected Slide </a:t>
            </a:r>
            <a:br>
              <a:rPr lang="en" sz="2400" b="1">
                <a:solidFill>
                  <a:srgbClr val="FFFFFF"/>
                </a:solidFill>
                <a:latin typeface="Raleway"/>
                <a:ea typeface="Raleway"/>
                <a:cs typeface="Raleway"/>
                <a:sym typeface="Raleway"/>
              </a:rPr>
            </a:br>
            <a:r>
              <a:rPr lang="en" sz="2400" b="1">
                <a:solidFill>
                  <a:srgbClr val="FFFFFF"/>
                </a:solidFill>
                <a:latin typeface="Raleway"/>
                <a:ea typeface="Raleway"/>
                <a:cs typeface="Raleway"/>
                <a:sym typeface="Raleway"/>
              </a:rPr>
              <a:t>     Grade Data Presented at January 12, 2021 Board Meeting</a:t>
            </a:r>
            <a:endParaRPr sz="3120" b="1">
              <a:solidFill>
                <a:srgbClr val="FFFFFF"/>
              </a:solidFill>
              <a:latin typeface="Raleway"/>
              <a:ea typeface="Raleway"/>
              <a:cs typeface="Raleway"/>
              <a:sym typeface="Raleway"/>
            </a:endParaRPr>
          </a:p>
        </p:txBody>
      </p:sp>
      <p:graphicFrame>
        <p:nvGraphicFramePr>
          <p:cNvPr id="229" name="Google Shape;229;p39"/>
          <p:cNvGraphicFramePr/>
          <p:nvPr/>
        </p:nvGraphicFramePr>
        <p:xfrm>
          <a:off x="215125" y="1410475"/>
          <a:ext cx="3000000" cy="3000000"/>
        </p:xfrm>
        <a:graphic>
          <a:graphicData uri="http://schemas.openxmlformats.org/drawingml/2006/table">
            <a:tbl>
              <a:tblPr>
                <a:noFill/>
                <a:tableStyleId>{4D732523-E9B2-43B7-B019-D8505215FE31}</a:tableStyleId>
              </a:tblPr>
              <a:tblGrid>
                <a:gridCol w="2185825">
                  <a:extLst>
                    <a:ext uri="{9D8B030D-6E8A-4147-A177-3AD203B41FA5}">
                      <a16:colId xmlns:a16="http://schemas.microsoft.com/office/drawing/2014/main" val="20000"/>
                    </a:ext>
                  </a:extLst>
                </a:gridCol>
                <a:gridCol w="3239550">
                  <a:extLst>
                    <a:ext uri="{9D8B030D-6E8A-4147-A177-3AD203B41FA5}">
                      <a16:colId xmlns:a16="http://schemas.microsoft.com/office/drawing/2014/main" val="20001"/>
                    </a:ext>
                  </a:extLst>
                </a:gridCol>
                <a:gridCol w="3273075">
                  <a:extLst>
                    <a:ext uri="{9D8B030D-6E8A-4147-A177-3AD203B41FA5}">
                      <a16:colId xmlns:a16="http://schemas.microsoft.com/office/drawing/2014/main" val="20002"/>
                    </a:ext>
                  </a:extLst>
                </a:gridCol>
              </a:tblGrid>
              <a:tr h="372625">
                <a:tc>
                  <a:txBody>
                    <a:bodyPr/>
                    <a:lstStyle/>
                    <a:p>
                      <a:pPr marL="0" lvl="0" indent="0" algn="l" rtl="0">
                        <a:spcBef>
                          <a:spcPts val="0"/>
                        </a:spcBef>
                        <a:spcAft>
                          <a:spcPts val="0"/>
                        </a:spcAft>
                        <a:buNone/>
                      </a:pPr>
                      <a:endParaRPr sz="1200" b="1">
                        <a:solidFill>
                          <a:srgbClr val="434343"/>
                        </a:solidFill>
                        <a:latin typeface="Raleway"/>
                        <a:ea typeface="Raleway"/>
                        <a:cs typeface="Raleway"/>
                        <a:sym typeface="Raleway"/>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l" rtl="0">
                        <a:spcBef>
                          <a:spcPts val="0"/>
                        </a:spcBef>
                        <a:spcAft>
                          <a:spcPts val="0"/>
                        </a:spcAft>
                        <a:buNone/>
                      </a:pPr>
                      <a:r>
                        <a:rPr lang="en" sz="1300" b="1">
                          <a:solidFill>
                            <a:srgbClr val="434343"/>
                          </a:solidFill>
                          <a:latin typeface="Raleway"/>
                          <a:ea typeface="Raleway"/>
                          <a:cs typeface="Raleway"/>
                          <a:sym typeface="Raleway"/>
                        </a:rPr>
                        <a:t>19-20  D/F Semester One Data </a:t>
                      </a:r>
                      <a:endParaRPr sz="1300" b="1">
                        <a:solidFill>
                          <a:srgbClr val="434343"/>
                        </a:solidFill>
                        <a:latin typeface="Raleway"/>
                        <a:ea typeface="Raleway"/>
                        <a:cs typeface="Raleway"/>
                        <a:sym typeface="Raleway"/>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l" rtl="0">
                        <a:spcBef>
                          <a:spcPts val="0"/>
                        </a:spcBef>
                        <a:spcAft>
                          <a:spcPts val="0"/>
                        </a:spcAft>
                        <a:buNone/>
                      </a:pPr>
                      <a:r>
                        <a:rPr lang="en" sz="1300" b="1">
                          <a:solidFill>
                            <a:srgbClr val="434343"/>
                          </a:solidFill>
                          <a:latin typeface="Raleway"/>
                          <a:ea typeface="Raleway"/>
                          <a:cs typeface="Raleway"/>
                          <a:sym typeface="Raleway"/>
                        </a:rPr>
                        <a:t>20-21  D/F Semester One Data</a:t>
                      </a:r>
                      <a:endParaRPr sz="1200" b="1">
                        <a:solidFill>
                          <a:srgbClr val="434343"/>
                        </a:solidFill>
                        <a:latin typeface="Raleway"/>
                        <a:ea typeface="Raleway"/>
                        <a:cs typeface="Raleway"/>
                        <a:sym typeface="Raleway"/>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00"/>
                  </a:ext>
                </a:extLst>
              </a:tr>
              <a:tr h="1586950">
                <a:tc>
                  <a:txBody>
                    <a:bodyPr/>
                    <a:lstStyle/>
                    <a:p>
                      <a:pPr marL="0" lvl="0" indent="0" algn="l" rtl="0">
                        <a:spcBef>
                          <a:spcPts val="0"/>
                        </a:spcBef>
                        <a:spcAft>
                          <a:spcPts val="0"/>
                        </a:spcAft>
                        <a:buNone/>
                      </a:pPr>
                      <a:r>
                        <a:rPr lang="en" sz="1200" b="1">
                          <a:solidFill>
                            <a:srgbClr val="434343"/>
                          </a:solidFill>
                          <a:latin typeface="Raleway"/>
                          <a:ea typeface="Raleway"/>
                          <a:cs typeface="Raleway"/>
                          <a:sym typeface="Raleway"/>
                        </a:rPr>
                        <a:t>All High Schools</a:t>
                      </a:r>
                      <a:endParaRPr sz="1200" b="1">
                        <a:solidFill>
                          <a:srgbClr val="434343"/>
                        </a:solidFill>
                        <a:latin typeface="Raleway"/>
                        <a:ea typeface="Raleway"/>
                        <a:cs typeface="Raleway"/>
                        <a:sym typeface="Raleway"/>
                      </a:endParaRPr>
                    </a:p>
                    <a:p>
                      <a:pPr marL="0" lvl="0" indent="0" algn="l" rtl="0">
                        <a:spcBef>
                          <a:spcPts val="0"/>
                        </a:spcBef>
                        <a:spcAft>
                          <a:spcPts val="0"/>
                        </a:spcAft>
                        <a:buNone/>
                      </a:pPr>
                      <a:r>
                        <a:rPr lang="en" sz="1200" b="1">
                          <a:solidFill>
                            <a:srgbClr val="434343"/>
                          </a:solidFill>
                          <a:latin typeface="Raleway"/>
                          <a:ea typeface="Raleway"/>
                          <a:cs typeface="Raleway"/>
                          <a:sym typeface="Raleway"/>
                        </a:rPr>
                        <a:t>ELA Core Classes </a:t>
                      </a:r>
                      <a:endParaRPr sz="1200" b="1">
                        <a:solidFill>
                          <a:srgbClr val="434343"/>
                        </a:solidFill>
                        <a:latin typeface="Raleway"/>
                        <a:ea typeface="Raleway"/>
                        <a:cs typeface="Raleway"/>
                        <a:sym typeface="Raleway"/>
                      </a:endParaRPr>
                    </a:p>
                    <a:p>
                      <a:pPr marL="0" lvl="0" indent="0" algn="l" rtl="0">
                        <a:spcBef>
                          <a:spcPts val="0"/>
                        </a:spcBef>
                        <a:spcAft>
                          <a:spcPts val="0"/>
                        </a:spcAft>
                        <a:buNone/>
                      </a:pPr>
                      <a:r>
                        <a:rPr lang="en" sz="1200" strike="sngStrike">
                          <a:solidFill>
                            <a:srgbClr val="434343"/>
                          </a:solidFill>
                          <a:latin typeface="Raleway"/>
                          <a:ea typeface="Raleway"/>
                          <a:cs typeface="Raleway"/>
                          <a:sym typeface="Raleway"/>
                        </a:rPr>
                        <a:t>8,942 students</a:t>
                      </a:r>
                      <a:endParaRPr sz="1200" strike="sngStrike">
                        <a:solidFill>
                          <a:srgbClr val="434343"/>
                        </a:solidFill>
                        <a:latin typeface="Raleway"/>
                        <a:ea typeface="Raleway"/>
                        <a:cs typeface="Raleway"/>
                        <a:sym typeface="Raleway"/>
                      </a:endParaRPr>
                    </a:p>
                    <a:p>
                      <a:pPr marL="0" lvl="0" indent="0" algn="l" rtl="0">
                        <a:spcBef>
                          <a:spcPts val="0"/>
                        </a:spcBef>
                        <a:spcAft>
                          <a:spcPts val="0"/>
                        </a:spcAft>
                        <a:buNone/>
                      </a:pPr>
                      <a:endParaRPr sz="1200" b="1">
                        <a:solidFill>
                          <a:srgbClr val="434343"/>
                        </a:solidFill>
                        <a:latin typeface="Raleway"/>
                        <a:ea typeface="Raleway"/>
                        <a:cs typeface="Raleway"/>
                        <a:sym typeface="Raleway"/>
                      </a:endParaRPr>
                    </a:p>
                    <a:p>
                      <a:pPr marL="0" lvl="0" indent="0" algn="l" rtl="0">
                        <a:spcBef>
                          <a:spcPts val="0"/>
                        </a:spcBef>
                        <a:spcAft>
                          <a:spcPts val="0"/>
                        </a:spcAft>
                        <a:buNone/>
                      </a:pPr>
                      <a:r>
                        <a:rPr lang="en" sz="1200" b="1">
                          <a:solidFill>
                            <a:srgbClr val="434343"/>
                          </a:solidFill>
                          <a:latin typeface="Raleway"/>
                          <a:ea typeface="Raleway"/>
                          <a:cs typeface="Raleway"/>
                          <a:sym typeface="Raleway"/>
                        </a:rPr>
                        <a:t>All Math Classes</a:t>
                      </a:r>
                      <a:endParaRPr sz="1200" b="1">
                        <a:solidFill>
                          <a:srgbClr val="434343"/>
                        </a:solidFill>
                        <a:latin typeface="Raleway"/>
                        <a:ea typeface="Raleway"/>
                        <a:cs typeface="Raleway"/>
                        <a:sym typeface="Raleway"/>
                      </a:endParaRPr>
                    </a:p>
                    <a:p>
                      <a:pPr marL="0" lvl="0" indent="0" algn="l" rtl="0">
                        <a:spcBef>
                          <a:spcPts val="0"/>
                        </a:spcBef>
                        <a:spcAft>
                          <a:spcPts val="0"/>
                        </a:spcAft>
                        <a:buNone/>
                      </a:pPr>
                      <a:r>
                        <a:rPr lang="en" sz="1200" strike="sngStrike">
                          <a:solidFill>
                            <a:srgbClr val="434343"/>
                          </a:solidFill>
                          <a:latin typeface="Raleway"/>
                          <a:ea typeface="Raleway"/>
                          <a:cs typeface="Raleway"/>
                          <a:sym typeface="Raleway"/>
                        </a:rPr>
                        <a:t>8,140 students</a:t>
                      </a:r>
                      <a:endParaRPr sz="1200" strike="sngStrike">
                        <a:solidFill>
                          <a:srgbClr val="434343"/>
                        </a:solidFill>
                        <a:latin typeface="Raleway"/>
                        <a:ea typeface="Raleway"/>
                        <a:cs typeface="Raleway"/>
                        <a:sym typeface="Raleway"/>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l" rtl="0">
                        <a:spcBef>
                          <a:spcPts val="0"/>
                        </a:spcBef>
                        <a:spcAft>
                          <a:spcPts val="0"/>
                        </a:spcAft>
                        <a:buNone/>
                      </a:pPr>
                      <a:r>
                        <a:rPr lang="en" sz="1200">
                          <a:solidFill>
                            <a:srgbClr val="434343"/>
                          </a:solidFill>
                          <a:latin typeface="Raleway"/>
                          <a:ea typeface="Raleway"/>
                          <a:cs typeface="Raleway"/>
                          <a:sym typeface="Raleway"/>
                        </a:rPr>
                        <a:t>ELA (D)     </a:t>
                      </a:r>
                      <a:r>
                        <a:rPr lang="en" sz="1200" strike="sngStrike">
                          <a:solidFill>
                            <a:srgbClr val="434343"/>
                          </a:solidFill>
                          <a:latin typeface="Raleway"/>
                          <a:ea typeface="Raleway"/>
                          <a:cs typeface="Raleway"/>
                          <a:sym typeface="Raleway"/>
                        </a:rPr>
                        <a:t>319 </a:t>
                      </a:r>
                      <a:r>
                        <a:rPr lang="en" sz="1200">
                          <a:solidFill>
                            <a:srgbClr val="434343"/>
                          </a:solidFill>
                          <a:highlight>
                            <a:srgbClr val="FFFF00"/>
                          </a:highlight>
                          <a:latin typeface="Raleway"/>
                          <a:ea typeface="Raleway"/>
                          <a:cs typeface="Raleway"/>
                          <a:sym typeface="Raleway"/>
                        </a:rPr>
                        <a:t>320</a:t>
                      </a:r>
                      <a:endParaRPr sz="1200">
                        <a:solidFill>
                          <a:srgbClr val="434343"/>
                        </a:solidFill>
                        <a:highlight>
                          <a:srgbClr val="FFFF00"/>
                        </a:highlight>
                        <a:latin typeface="Raleway"/>
                        <a:ea typeface="Raleway"/>
                        <a:cs typeface="Raleway"/>
                        <a:sym typeface="Raleway"/>
                      </a:endParaRPr>
                    </a:p>
                    <a:p>
                      <a:pPr marL="0" lvl="0" indent="0" algn="l" rtl="0">
                        <a:spcBef>
                          <a:spcPts val="0"/>
                        </a:spcBef>
                        <a:spcAft>
                          <a:spcPts val="0"/>
                        </a:spcAft>
                        <a:buNone/>
                      </a:pPr>
                      <a:r>
                        <a:rPr lang="en" sz="1200">
                          <a:solidFill>
                            <a:srgbClr val="434343"/>
                          </a:solidFill>
                          <a:latin typeface="Raleway"/>
                          <a:ea typeface="Raleway"/>
                          <a:cs typeface="Raleway"/>
                          <a:sym typeface="Raleway"/>
                        </a:rPr>
                        <a:t>ELA (F)      </a:t>
                      </a:r>
                      <a:r>
                        <a:rPr lang="en" sz="1200" strike="sngStrike">
                          <a:solidFill>
                            <a:srgbClr val="434343"/>
                          </a:solidFill>
                          <a:latin typeface="Raleway"/>
                          <a:ea typeface="Raleway"/>
                          <a:cs typeface="Raleway"/>
                          <a:sym typeface="Raleway"/>
                        </a:rPr>
                        <a:t>139</a:t>
                      </a:r>
                      <a:r>
                        <a:rPr lang="en" sz="1200">
                          <a:solidFill>
                            <a:srgbClr val="434343"/>
                          </a:solidFill>
                          <a:latin typeface="Raleway"/>
                          <a:ea typeface="Raleway"/>
                          <a:cs typeface="Raleway"/>
                          <a:sym typeface="Raleway"/>
                        </a:rPr>
                        <a:t> </a:t>
                      </a:r>
                      <a:r>
                        <a:rPr lang="en" sz="1200">
                          <a:solidFill>
                            <a:srgbClr val="434343"/>
                          </a:solidFill>
                          <a:highlight>
                            <a:srgbClr val="FFFF00"/>
                          </a:highlight>
                          <a:latin typeface="Raleway"/>
                          <a:ea typeface="Raleway"/>
                          <a:cs typeface="Raleway"/>
                          <a:sym typeface="Raleway"/>
                        </a:rPr>
                        <a:t>141</a:t>
                      </a:r>
                      <a:endParaRPr sz="1200">
                        <a:solidFill>
                          <a:srgbClr val="434343"/>
                        </a:solidFill>
                        <a:highlight>
                          <a:srgbClr val="FFFF00"/>
                        </a:highlight>
                        <a:latin typeface="Raleway"/>
                        <a:ea typeface="Raleway"/>
                        <a:cs typeface="Raleway"/>
                        <a:sym typeface="Raleway"/>
                      </a:endParaRPr>
                    </a:p>
                    <a:p>
                      <a:pPr marL="0" lvl="0" indent="0" algn="l" rtl="0">
                        <a:spcBef>
                          <a:spcPts val="0"/>
                        </a:spcBef>
                        <a:spcAft>
                          <a:spcPts val="0"/>
                        </a:spcAft>
                        <a:buNone/>
                      </a:pPr>
                      <a:endParaRPr sz="1200">
                        <a:solidFill>
                          <a:srgbClr val="434343"/>
                        </a:solidFill>
                        <a:latin typeface="Raleway"/>
                        <a:ea typeface="Raleway"/>
                        <a:cs typeface="Raleway"/>
                        <a:sym typeface="Raleway"/>
                      </a:endParaRPr>
                    </a:p>
                    <a:p>
                      <a:pPr marL="0" lvl="0" indent="0" algn="l" rtl="0">
                        <a:spcBef>
                          <a:spcPts val="0"/>
                        </a:spcBef>
                        <a:spcAft>
                          <a:spcPts val="0"/>
                        </a:spcAft>
                        <a:buNone/>
                      </a:pPr>
                      <a:endParaRPr sz="1200">
                        <a:solidFill>
                          <a:srgbClr val="434343"/>
                        </a:solidFill>
                        <a:latin typeface="Raleway"/>
                        <a:ea typeface="Raleway"/>
                        <a:cs typeface="Raleway"/>
                        <a:sym typeface="Raleway"/>
                      </a:endParaRPr>
                    </a:p>
                    <a:p>
                      <a:pPr marL="0" lvl="0" indent="0" algn="l" rtl="0">
                        <a:spcBef>
                          <a:spcPts val="0"/>
                        </a:spcBef>
                        <a:spcAft>
                          <a:spcPts val="0"/>
                        </a:spcAft>
                        <a:buNone/>
                      </a:pPr>
                      <a:r>
                        <a:rPr lang="en" sz="1200">
                          <a:solidFill>
                            <a:srgbClr val="434343"/>
                          </a:solidFill>
                          <a:latin typeface="Raleway"/>
                          <a:ea typeface="Raleway"/>
                          <a:cs typeface="Raleway"/>
                          <a:sym typeface="Raleway"/>
                        </a:rPr>
                        <a:t>Math (D)   </a:t>
                      </a:r>
                      <a:r>
                        <a:rPr lang="en" sz="1200" strike="sngStrike">
                          <a:solidFill>
                            <a:srgbClr val="434343"/>
                          </a:solidFill>
                          <a:latin typeface="Raleway"/>
                          <a:ea typeface="Raleway"/>
                          <a:cs typeface="Raleway"/>
                          <a:sym typeface="Raleway"/>
                        </a:rPr>
                        <a:t>562</a:t>
                      </a:r>
                      <a:r>
                        <a:rPr lang="en" sz="1200">
                          <a:solidFill>
                            <a:srgbClr val="434343"/>
                          </a:solidFill>
                          <a:latin typeface="Raleway"/>
                          <a:ea typeface="Raleway"/>
                          <a:cs typeface="Raleway"/>
                          <a:sym typeface="Raleway"/>
                        </a:rPr>
                        <a:t> </a:t>
                      </a:r>
                      <a:r>
                        <a:rPr lang="en" sz="1200">
                          <a:solidFill>
                            <a:srgbClr val="434343"/>
                          </a:solidFill>
                          <a:highlight>
                            <a:srgbClr val="FFFF00"/>
                          </a:highlight>
                          <a:latin typeface="Raleway"/>
                          <a:ea typeface="Raleway"/>
                          <a:cs typeface="Raleway"/>
                          <a:sym typeface="Raleway"/>
                        </a:rPr>
                        <a:t>564</a:t>
                      </a:r>
                      <a:endParaRPr sz="1200">
                        <a:solidFill>
                          <a:srgbClr val="434343"/>
                        </a:solidFill>
                        <a:highlight>
                          <a:srgbClr val="FFFF00"/>
                        </a:highlight>
                        <a:latin typeface="Raleway"/>
                        <a:ea typeface="Raleway"/>
                        <a:cs typeface="Raleway"/>
                        <a:sym typeface="Raleway"/>
                      </a:endParaRPr>
                    </a:p>
                    <a:p>
                      <a:pPr marL="0" lvl="0" indent="0" algn="l" rtl="0">
                        <a:spcBef>
                          <a:spcPts val="0"/>
                        </a:spcBef>
                        <a:spcAft>
                          <a:spcPts val="0"/>
                        </a:spcAft>
                        <a:buNone/>
                      </a:pPr>
                      <a:r>
                        <a:rPr lang="en" sz="1200">
                          <a:solidFill>
                            <a:srgbClr val="434343"/>
                          </a:solidFill>
                          <a:latin typeface="Raleway"/>
                          <a:ea typeface="Raleway"/>
                          <a:cs typeface="Raleway"/>
                          <a:sym typeface="Raleway"/>
                        </a:rPr>
                        <a:t>Math (F)   </a:t>
                      </a:r>
                      <a:r>
                        <a:rPr lang="en" sz="1200" strike="sngStrike">
                          <a:solidFill>
                            <a:srgbClr val="434343"/>
                          </a:solidFill>
                          <a:latin typeface="Raleway"/>
                          <a:ea typeface="Raleway"/>
                          <a:cs typeface="Raleway"/>
                          <a:sym typeface="Raleway"/>
                        </a:rPr>
                        <a:t>298</a:t>
                      </a:r>
                      <a:r>
                        <a:rPr lang="en" sz="1200">
                          <a:solidFill>
                            <a:srgbClr val="434343"/>
                          </a:solidFill>
                          <a:latin typeface="Raleway"/>
                          <a:ea typeface="Raleway"/>
                          <a:cs typeface="Raleway"/>
                          <a:sym typeface="Raleway"/>
                        </a:rPr>
                        <a:t> </a:t>
                      </a:r>
                      <a:r>
                        <a:rPr lang="en" sz="1200">
                          <a:solidFill>
                            <a:srgbClr val="434343"/>
                          </a:solidFill>
                          <a:highlight>
                            <a:srgbClr val="FFFF00"/>
                          </a:highlight>
                          <a:latin typeface="Raleway"/>
                          <a:ea typeface="Raleway"/>
                          <a:cs typeface="Raleway"/>
                          <a:sym typeface="Raleway"/>
                        </a:rPr>
                        <a:t>270</a:t>
                      </a:r>
                      <a:endParaRPr sz="1200">
                        <a:solidFill>
                          <a:srgbClr val="434343"/>
                        </a:solidFill>
                        <a:highlight>
                          <a:srgbClr val="FFFF00"/>
                        </a:highlight>
                        <a:latin typeface="Raleway"/>
                        <a:ea typeface="Raleway"/>
                        <a:cs typeface="Raleway"/>
                        <a:sym typeface="Raleway"/>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l" rtl="0">
                        <a:spcBef>
                          <a:spcPts val="0"/>
                        </a:spcBef>
                        <a:spcAft>
                          <a:spcPts val="0"/>
                        </a:spcAft>
                        <a:buNone/>
                      </a:pPr>
                      <a:r>
                        <a:rPr lang="en" sz="1200">
                          <a:solidFill>
                            <a:srgbClr val="434343"/>
                          </a:solidFill>
                          <a:latin typeface="Raleway"/>
                          <a:ea typeface="Raleway"/>
                          <a:cs typeface="Raleway"/>
                          <a:sym typeface="Raleway"/>
                        </a:rPr>
                        <a:t>ELA (D)     399</a:t>
                      </a:r>
                      <a:endParaRPr sz="1200">
                        <a:solidFill>
                          <a:srgbClr val="434343"/>
                        </a:solidFill>
                        <a:latin typeface="Raleway"/>
                        <a:ea typeface="Raleway"/>
                        <a:cs typeface="Raleway"/>
                        <a:sym typeface="Raleway"/>
                      </a:endParaRPr>
                    </a:p>
                    <a:p>
                      <a:pPr marL="0" lvl="0" indent="0" algn="l" rtl="0">
                        <a:spcBef>
                          <a:spcPts val="0"/>
                        </a:spcBef>
                        <a:spcAft>
                          <a:spcPts val="0"/>
                        </a:spcAft>
                        <a:buNone/>
                      </a:pPr>
                      <a:r>
                        <a:rPr lang="en" sz="1200">
                          <a:solidFill>
                            <a:srgbClr val="434343"/>
                          </a:solidFill>
                          <a:latin typeface="Raleway"/>
                          <a:ea typeface="Raleway"/>
                          <a:cs typeface="Raleway"/>
                          <a:sym typeface="Raleway"/>
                        </a:rPr>
                        <a:t>ELA (F)      311</a:t>
                      </a:r>
                      <a:endParaRPr sz="1200">
                        <a:solidFill>
                          <a:srgbClr val="434343"/>
                        </a:solidFill>
                        <a:latin typeface="Raleway"/>
                        <a:ea typeface="Raleway"/>
                        <a:cs typeface="Raleway"/>
                        <a:sym typeface="Raleway"/>
                      </a:endParaRPr>
                    </a:p>
                    <a:p>
                      <a:pPr marL="0" lvl="0" indent="0" algn="l" rtl="0">
                        <a:spcBef>
                          <a:spcPts val="0"/>
                        </a:spcBef>
                        <a:spcAft>
                          <a:spcPts val="0"/>
                        </a:spcAft>
                        <a:buNone/>
                      </a:pPr>
                      <a:r>
                        <a:rPr lang="en" sz="1200">
                          <a:solidFill>
                            <a:srgbClr val="434343"/>
                          </a:solidFill>
                          <a:latin typeface="Raleway"/>
                          <a:ea typeface="Raleway"/>
                          <a:cs typeface="Raleway"/>
                          <a:sym typeface="Raleway"/>
                        </a:rPr>
                        <a:t>                  </a:t>
                      </a:r>
                      <a:r>
                        <a:rPr lang="en" sz="1200" strike="sngStrike">
                          <a:solidFill>
                            <a:srgbClr val="434343"/>
                          </a:solidFill>
                          <a:latin typeface="Raleway"/>
                          <a:ea typeface="Raleway"/>
                          <a:cs typeface="Raleway"/>
                          <a:sym typeface="Raleway"/>
                        </a:rPr>
                        <a:t>(+55%) increase from 19-20</a:t>
                      </a:r>
                      <a:endParaRPr sz="1200" strike="sngStrike">
                        <a:solidFill>
                          <a:srgbClr val="434343"/>
                        </a:solidFill>
                        <a:latin typeface="Raleway"/>
                        <a:ea typeface="Raleway"/>
                        <a:cs typeface="Raleway"/>
                        <a:sym typeface="Raleway"/>
                      </a:endParaRPr>
                    </a:p>
                    <a:p>
                      <a:pPr marL="0" lvl="0" indent="0" algn="l" rtl="0">
                        <a:spcBef>
                          <a:spcPts val="0"/>
                        </a:spcBef>
                        <a:spcAft>
                          <a:spcPts val="0"/>
                        </a:spcAft>
                        <a:buNone/>
                      </a:pPr>
                      <a:r>
                        <a:rPr lang="en" sz="1200">
                          <a:solidFill>
                            <a:srgbClr val="434343"/>
                          </a:solidFill>
                          <a:latin typeface="Raleway"/>
                          <a:ea typeface="Raleway"/>
                          <a:cs typeface="Raleway"/>
                          <a:sym typeface="Raleway"/>
                        </a:rPr>
                        <a:t>                </a:t>
                      </a:r>
                      <a:endParaRPr sz="1200">
                        <a:solidFill>
                          <a:srgbClr val="434343"/>
                        </a:solidFill>
                        <a:latin typeface="Raleway"/>
                        <a:ea typeface="Raleway"/>
                        <a:cs typeface="Raleway"/>
                        <a:sym typeface="Raleway"/>
                      </a:endParaRPr>
                    </a:p>
                    <a:p>
                      <a:pPr marL="0" lvl="0" indent="0" algn="l" rtl="0">
                        <a:spcBef>
                          <a:spcPts val="0"/>
                        </a:spcBef>
                        <a:spcAft>
                          <a:spcPts val="0"/>
                        </a:spcAft>
                        <a:buNone/>
                      </a:pPr>
                      <a:r>
                        <a:rPr lang="en" sz="1200">
                          <a:solidFill>
                            <a:srgbClr val="434343"/>
                          </a:solidFill>
                          <a:latin typeface="Raleway"/>
                          <a:ea typeface="Raleway"/>
                          <a:cs typeface="Raleway"/>
                          <a:sym typeface="Raleway"/>
                        </a:rPr>
                        <a:t>Math (D)   </a:t>
                      </a:r>
                      <a:r>
                        <a:rPr lang="en" sz="1200" strike="sngStrike">
                          <a:solidFill>
                            <a:srgbClr val="434343"/>
                          </a:solidFill>
                          <a:latin typeface="Raleway"/>
                          <a:ea typeface="Raleway"/>
                          <a:cs typeface="Raleway"/>
                          <a:sym typeface="Raleway"/>
                        </a:rPr>
                        <a:t>137</a:t>
                      </a:r>
                      <a:r>
                        <a:rPr lang="en" sz="1200">
                          <a:solidFill>
                            <a:srgbClr val="434343"/>
                          </a:solidFill>
                          <a:latin typeface="Raleway"/>
                          <a:ea typeface="Raleway"/>
                          <a:cs typeface="Raleway"/>
                          <a:sym typeface="Raleway"/>
                        </a:rPr>
                        <a:t> </a:t>
                      </a:r>
                      <a:r>
                        <a:rPr lang="en" sz="1200">
                          <a:solidFill>
                            <a:srgbClr val="434343"/>
                          </a:solidFill>
                          <a:highlight>
                            <a:srgbClr val="FFFF00"/>
                          </a:highlight>
                          <a:latin typeface="Raleway"/>
                          <a:ea typeface="Raleway"/>
                          <a:cs typeface="Raleway"/>
                          <a:sym typeface="Raleway"/>
                        </a:rPr>
                        <a:t>463</a:t>
                      </a:r>
                      <a:endParaRPr sz="1200">
                        <a:solidFill>
                          <a:srgbClr val="434343"/>
                        </a:solidFill>
                        <a:highlight>
                          <a:srgbClr val="FFFF00"/>
                        </a:highlight>
                        <a:latin typeface="Raleway"/>
                        <a:ea typeface="Raleway"/>
                        <a:cs typeface="Raleway"/>
                        <a:sym typeface="Raleway"/>
                      </a:endParaRPr>
                    </a:p>
                    <a:p>
                      <a:pPr marL="0" lvl="0" indent="0" algn="l" rtl="0">
                        <a:spcBef>
                          <a:spcPts val="0"/>
                        </a:spcBef>
                        <a:spcAft>
                          <a:spcPts val="0"/>
                        </a:spcAft>
                        <a:buNone/>
                      </a:pPr>
                      <a:r>
                        <a:rPr lang="en" sz="1200">
                          <a:solidFill>
                            <a:srgbClr val="434343"/>
                          </a:solidFill>
                          <a:latin typeface="Raleway"/>
                          <a:ea typeface="Raleway"/>
                          <a:cs typeface="Raleway"/>
                          <a:sym typeface="Raleway"/>
                        </a:rPr>
                        <a:t>Math (F)   308</a:t>
                      </a:r>
                      <a:endParaRPr sz="1200">
                        <a:solidFill>
                          <a:srgbClr val="434343"/>
                        </a:solidFill>
                        <a:latin typeface="Raleway"/>
                        <a:ea typeface="Raleway"/>
                        <a:cs typeface="Raleway"/>
                        <a:sym typeface="Raleway"/>
                      </a:endParaRPr>
                    </a:p>
                    <a:p>
                      <a:pPr marL="0" lvl="0" indent="0" algn="l" rtl="0">
                        <a:spcBef>
                          <a:spcPts val="0"/>
                        </a:spcBef>
                        <a:spcAft>
                          <a:spcPts val="0"/>
                        </a:spcAft>
                        <a:buNone/>
                      </a:pPr>
                      <a:r>
                        <a:rPr lang="en" sz="1200">
                          <a:solidFill>
                            <a:srgbClr val="434343"/>
                          </a:solidFill>
                          <a:latin typeface="Raleway"/>
                          <a:ea typeface="Raleway"/>
                          <a:cs typeface="Raleway"/>
                          <a:sym typeface="Raleway"/>
                        </a:rPr>
                        <a:t>                 </a:t>
                      </a:r>
                      <a:r>
                        <a:rPr lang="en" sz="1200" strike="sngStrike">
                          <a:solidFill>
                            <a:srgbClr val="434343"/>
                          </a:solidFill>
                          <a:latin typeface="Raleway"/>
                          <a:ea typeface="Raleway"/>
                          <a:cs typeface="Raleway"/>
                          <a:sym typeface="Raleway"/>
                        </a:rPr>
                        <a:t>(-49%) decrease from 19-20</a:t>
                      </a:r>
                      <a:endParaRPr sz="1200">
                        <a:solidFill>
                          <a:srgbClr val="434343"/>
                        </a:solidFill>
                        <a:latin typeface="Raleway"/>
                        <a:ea typeface="Raleway"/>
                        <a:cs typeface="Raleway"/>
                        <a:sym typeface="Raleway"/>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01"/>
                  </a:ext>
                </a:extLst>
              </a:tr>
              <a:tr h="1457300">
                <a:tc>
                  <a:txBody>
                    <a:bodyPr/>
                    <a:lstStyle/>
                    <a:p>
                      <a:pPr marL="0" lvl="0" indent="0" algn="l" rtl="0">
                        <a:spcBef>
                          <a:spcPts val="0"/>
                        </a:spcBef>
                        <a:spcAft>
                          <a:spcPts val="0"/>
                        </a:spcAft>
                        <a:buNone/>
                      </a:pPr>
                      <a:r>
                        <a:rPr lang="en" sz="1200" b="1">
                          <a:solidFill>
                            <a:srgbClr val="434343"/>
                          </a:solidFill>
                          <a:latin typeface="Raleway"/>
                          <a:ea typeface="Raleway"/>
                          <a:cs typeface="Raleway"/>
                          <a:sym typeface="Raleway"/>
                        </a:rPr>
                        <a:t>All Middle Schools</a:t>
                      </a:r>
                      <a:endParaRPr sz="1200" b="1">
                        <a:solidFill>
                          <a:srgbClr val="434343"/>
                        </a:solidFill>
                        <a:latin typeface="Raleway"/>
                        <a:ea typeface="Raleway"/>
                        <a:cs typeface="Raleway"/>
                        <a:sym typeface="Raleway"/>
                      </a:endParaRPr>
                    </a:p>
                    <a:p>
                      <a:pPr marL="0" lvl="0" indent="0" algn="l" rtl="0">
                        <a:spcBef>
                          <a:spcPts val="0"/>
                        </a:spcBef>
                        <a:spcAft>
                          <a:spcPts val="0"/>
                        </a:spcAft>
                        <a:buNone/>
                      </a:pPr>
                      <a:r>
                        <a:rPr lang="en" sz="1200" b="1">
                          <a:solidFill>
                            <a:srgbClr val="434343"/>
                          </a:solidFill>
                          <a:latin typeface="Raleway"/>
                          <a:ea typeface="Raleway"/>
                          <a:cs typeface="Raleway"/>
                          <a:sym typeface="Raleway"/>
                        </a:rPr>
                        <a:t>ELA Core Classes </a:t>
                      </a:r>
                      <a:endParaRPr sz="1200" b="1">
                        <a:solidFill>
                          <a:srgbClr val="434343"/>
                        </a:solidFill>
                        <a:latin typeface="Raleway"/>
                        <a:ea typeface="Raleway"/>
                        <a:cs typeface="Raleway"/>
                        <a:sym typeface="Raleway"/>
                      </a:endParaRPr>
                    </a:p>
                    <a:p>
                      <a:pPr marL="0" lvl="0" indent="0" algn="l" rtl="0">
                        <a:spcBef>
                          <a:spcPts val="0"/>
                        </a:spcBef>
                        <a:spcAft>
                          <a:spcPts val="0"/>
                        </a:spcAft>
                        <a:buNone/>
                      </a:pPr>
                      <a:r>
                        <a:rPr lang="en" sz="1200" strike="sngStrike">
                          <a:solidFill>
                            <a:srgbClr val="434343"/>
                          </a:solidFill>
                          <a:latin typeface="Raleway"/>
                          <a:ea typeface="Raleway"/>
                          <a:cs typeface="Raleway"/>
                          <a:sym typeface="Raleway"/>
                        </a:rPr>
                        <a:t>5,893 students</a:t>
                      </a:r>
                      <a:endParaRPr sz="1200">
                        <a:solidFill>
                          <a:srgbClr val="434343"/>
                        </a:solidFill>
                        <a:latin typeface="Raleway"/>
                        <a:ea typeface="Raleway"/>
                        <a:cs typeface="Raleway"/>
                        <a:sym typeface="Raleway"/>
                      </a:endParaRPr>
                    </a:p>
                    <a:p>
                      <a:pPr marL="0" lvl="0" indent="0" algn="l" rtl="0">
                        <a:spcBef>
                          <a:spcPts val="0"/>
                        </a:spcBef>
                        <a:spcAft>
                          <a:spcPts val="0"/>
                        </a:spcAft>
                        <a:buNone/>
                      </a:pPr>
                      <a:endParaRPr sz="1200">
                        <a:solidFill>
                          <a:srgbClr val="434343"/>
                        </a:solidFill>
                        <a:latin typeface="Raleway"/>
                        <a:ea typeface="Raleway"/>
                        <a:cs typeface="Raleway"/>
                        <a:sym typeface="Raleway"/>
                      </a:endParaRPr>
                    </a:p>
                    <a:p>
                      <a:pPr marL="0" lvl="0" indent="0" algn="l" rtl="0">
                        <a:spcBef>
                          <a:spcPts val="0"/>
                        </a:spcBef>
                        <a:spcAft>
                          <a:spcPts val="0"/>
                        </a:spcAft>
                        <a:buNone/>
                      </a:pPr>
                      <a:r>
                        <a:rPr lang="en" sz="1200" b="1">
                          <a:solidFill>
                            <a:srgbClr val="434343"/>
                          </a:solidFill>
                          <a:latin typeface="Raleway"/>
                          <a:ea typeface="Raleway"/>
                          <a:cs typeface="Raleway"/>
                          <a:sym typeface="Raleway"/>
                        </a:rPr>
                        <a:t>All Math Classes</a:t>
                      </a:r>
                      <a:endParaRPr sz="1200" b="1">
                        <a:solidFill>
                          <a:srgbClr val="434343"/>
                        </a:solidFill>
                        <a:latin typeface="Raleway"/>
                        <a:ea typeface="Raleway"/>
                        <a:cs typeface="Raleway"/>
                        <a:sym typeface="Raleway"/>
                      </a:endParaRPr>
                    </a:p>
                    <a:p>
                      <a:pPr marL="0" lvl="0" indent="0" algn="l" rtl="0">
                        <a:spcBef>
                          <a:spcPts val="0"/>
                        </a:spcBef>
                        <a:spcAft>
                          <a:spcPts val="0"/>
                        </a:spcAft>
                        <a:buNone/>
                      </a:pPr>
                      <a:r>
                        <a:rPr lang="en" sz="1200" strike="sngStrike">
                          <a:solidFill>
                            <a:srgbClr val="434343"/>
                          </a:solidFill>
                          <a:latin typeface="Raleway"/>
                          <a:ea typeface="Raleway"/>
                          <a:cs typeface="Raleway"/>
                          <a:sym typeface="Raleway"/>
                        </a:rPr>
                        <a:t>5,897 students</a:t>
                      </a:r>
                      <a:endParaRPr sz="1200" b="1">
                        <a:solidFill>
                          <a:srgbClr val="434343"/>
                        </a:solidFill>
                        <a:latin typeface="Raleway"/>
                        <a:ea typeface="Raleway"/>
                        <a:cs typeface="Raleway"/>
                        <a:sym typeface="Raleway"/>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l" rtl="0">
                        <a:spcBef>
                          <a:spcPts val="0"/>
                        </a:spcBef>
                        <a:spcAft>
                          <a:spcPts val="0"/>
                        </a:spcAft>
                        <a:buNone/>
                      </a:pPr>
                      <a:r>
                        <a:rPr lang="en" sz="1200">
                          <a:solidFill>
                            <a:srgbClr val="434343"/>
                          </a:solidFill>
                          <a:latin typeface="Raleway"/>
                          <a:ea typeface="Raleway"/>
                          <a:cs typeface="Raleway"/>
                          <a:sym typeface="Raleway"/>
                        </a:rPr>
                        <a:t>ELA (D)    </a:t>
                      </a:r>
                      <a:r>
                        <a:rPr lang="en" sz="1200" strike="sngStrike">
                          <a:solidFill>
                            <a:srgbClr val="434343"/>
                          </a:solidFill>
                          <a:latin typeface="Raleway"/>
                          <a:ea typeface="Raleway"/>
                          <a:cs typeface="Raleway"/>
                          <a:sym typeface="Raleway"/>
                        </a:rPr>
                        <a:t>136</a:t>
                      </a:r>
                      <a:r>
                        <a:rPr lang="en" sz="1200">
                          <a:solidFill>
                            <a:srgbClr val="434343"/>
                          </a:solidFill>
                          <a:latin typeface="Raleway"/>
                          <a:ea typeface="Raleway"/>
                          <a:cs typeface="Raleway"/>
                          <a:sym typeface="Raleway"/>
                        </a:rPr>
                        <a:t> </a:t>
                      </a:r>
                      <a:r>
                        <a:rPr lang="en" sz="1200">
                          <a:solidFill>
                            <a:srgbClr val="434343"/>
                          </a:solidFill>
                          <a:highlight>
                            <a:srgbClr val="FFFF00"/>
                          </a:highlight>
                          <a:latin typeface="Raleway"/>
                          <a:ea typeface="Raleway"/>
                          <a:cs typeface="Raleway"/>
                          <a:sym typeface="Raleway"/>
                        </a:rPr>
                        <a:t>126</a:t>
                      </a:r>
                      <a:endParaRPr sz="1200">
                        <a:solidFill>
                          <a:srgbClr val="434343"/>
                        </a:solidFill>
                        <a:highlight>
                          <a:srgbClr val="FFFF00"/>
                        </a:highlight>
                        <a:latin typeface="Raleway"/>
                        <a:ea typeface="Raleway"/>
                        <a:cs typeface="Raleway"/>
                        <a:sym typeface="Raleway"/>
                      </a:endParaRPr>
                    </a:p>
                    <a:p>
                      <a:pPr marL="0" lvl="0" indent="0" algn="l" rtl="0">
                        <a:spcBef>
                          <a:spcPts val="0"/>
                        </a:spcBef>
                        <a:spcAft>
                          <a:spcPts val="0"/>
                        </a:spcAft>
                        <a:buNone/>
                      </a:pPr>
                      <a:r>
                        <a:rPr lang="en" sz="1200">
                          <a:solidFill>
                            <a:srgbClr val="434343"/>
                          </a:solidFill>
                          <a:latin typeface="Raleway"/>
                          <a:ea typeface="Raleway"/>
                          <a:cs typeface="Raleway"/>
                          <a:sym typeface="Raleway"/>
                        </a:rPr>
                        <a:t>ELA (F)      36</a:t>
                      </a:r>
                      <a:endParaRPr sz="1200">
                        <a:solidFill>
                          <a:srgbClr val="434343"/>
                        </a:solidFill>
                        <a:latin typeface="Raleway"/>
                        <a:ea typeface="Raleway"/>
                        <a:cs typeface="Raleway"/>
                        <a:sym typeface="Raleway"/>
                      </a:endParaRPr>
                    </a:p>
                    <a:p>
                      <a:pPr marL="0" lvl="0" indent="0" algn="l" rtl="0">
                        <a:spcBef>
                          <a:spcPts val="0"/>
                        </a:spcBef>
                        <a:spcAft>
                          <a:spcPts val="0"/>
                        </a:spcAft>
                        <a:buNone/>
                      </a:pPr>
                      <a:endParaRPr sz="1200">
                        <a:solidFill>
                          <a:srgbClr val="434343"/>
                        </a:solidFill>
                        <a:latin typeface="Raleway"/>
                        <a:ea typeface="Raleway"/>
                        <a:cs typeface="Raleway"/>
                        <a:sym typeface="Raleway"/>
                      </a:endParaRPr>
                    </a:p>
                    <a:p>
                      <a:pPr marL="0" lvl="0" indent="0" algn="l" rtl="0">
                        <a:spcBef>
                          <a:spcPts val="0"/>
                        </a:spcBef>
                        <a:spcAft>
                          <a:spcPts val="0"/>
                        </a:spcAft>
                        <a:buNone/>
                      </a:pPr>
                      <a:r>
                        <a:rPr lang="en" sz="1200">
                          <a:solidFill>
                            <a:srgbClr val="434343"/>
                          </a:solidFill>
                          <a:latin typeface="Raleway"/>
                          <a:ea typeface="Raleway"/>
                          <a:cs typeface="Raleway"/>
                          <a:sym typeface="Raleway"/>
                        </a:rPr>
                        <a:t>Math (D)   226</a:t>
                      </a:r>
                      <a:endParaRPr sz="1200">
                        <a:solidFill>
                          <a:srgbClr val="434343"/>
                        </a:solidFill>
                        <a:latin typeface="Raleway"/>
                        <a:ea typeface="Raleway"/>
                        <a:cs typeface="Raleway"/>
                        <a:sym typeface="Raleway"/>
                      </a:endParaRPr>
                    </a:p>
                    <a:p>
                      <a:pPr marL="0" lvl="0" indent="0" algn="l" rtl="0">
                        <a:spcBef>
                          <a:spcPts val="0"/>
                        </a:spcBef>
                        <a:spcAft>
                          <a:spcPts val="0"/>
                        </a:spcAft>
                        <a:buNone/>
                      </a:pPr>
                      <a:r>
                        <a:rPr lang="en" sz="1200">
                          <a:solidFill>
                            <a:srgbClr val="434343"/>
                          </a:solidFill>
                          <a:latin typeface="Raleway"/>
                          <a:ea typeface="Raleway"/>
                          <a:cs typeface="Raleway"/>
                          <a:sym typeface="Raleway"/>
                        </a:rPr>
                        <a:t>Math (F)   99</a:t>
                      </a:r>
                      <a:endParaRPr sz="1200">
                        <a:solidFill>
                          <a:srgbClr val="434343"/>
                        </a:solidFill>
                        <a:latin typeface="Raleway"/>
                        <a:ea typeface="Raleway"/>
                        <a:cs typeface="Raleway"/>
                        <a:sym typeface="Raleway"/>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l" rtl="0">
                        <a:spcBef>
                          <a:spcPts val="0"/>
                        </a:spcBef>
                        <a:spcAft>
                          <a:spcPts val="0"/>
                        </a:spcAft>
                        <a:buNone/>
                      </a:pPr>
                      <a:r>
                        <a:rPr lang="en" sz="1200">
                          <a:solidFill>
                            <a:srgbClr val="434343"/>
                          </a:solidFill>
                          <a:latin typeface="Raleway"/>
                          <a:ea typeface="Raleway"/>
                          <a:cs typeface="Raleway"/>
                          <a:sym typeface="Raleway"/>
                        </a:rPr>
                        <a:t>ELA (D)   </a:t>
                      </a:r>
                      <a:r>
                        <a:rPr lang="en" sz="1200" strike="sngStrike">
                          <a:solidFill>
                            <a:srgbClr val="434343"/>
                          </a:solidFill>
                          <a:latin typeface="Raleway"/>
                          <a:ea typeface="Raleway"/>
                          <a:cs typeface="Raleway"/>
                          <a:sym typeface="Raleway"/>
                        </a:rPr>
                        <a:t> 218</a:t>
                      </a:r>
                      <a:r>
                        <a:rPr lang="en" sz="1200">
                          <a:solidFill>
                            <a:srgbClr val="434343"/>
                          </a:solidFill>
                          <a:latin typeface="Raleway"/>
                          <a:ea typeface="Raleway"/>
                          <a:cs typeface="Raleway"/>
                          <a:sym typeface="Raleway"/>
                        </a:rPr>
                        <a:t> </a:t>
                      </a:r>
                      <a:r>
                        <a:rPr lang="en" sz="1200">
                          <a:solidFill>
                            <a:srgbClr val="434343"/>
                          </a:solidFill>
                          <a:highlight>
                            <a:srgbClr val="FFFF00"/>
                          </a:highlight>
                          <a:latin typeface="Raleway"/>
                          <a:ea typeface="Raleway"/>
                          <a:cs typeface="Raleway"/>
                          <a:sym typeface="Raleway"/>
                        </a:rPr>
                        <a:t>208</a:t>
                      </a:r>
                      <a:endParaRPr sz="1200">
                        <a:solidFill>
                          <a:srgbClr val="434343"/>
                        </a:solidFill>
                        <a:highlight>
                          <a:srgbClr val="FFFF00"/>
                        </a:highlight>
                        <a:latin typeface="Raleway"/>
                        <a:ea typeface="Raleway"/>
                        <a:cs typeface="Raleway"/>
                        <a:sym typeface="Raleway"/>
                      </a:endParaRPr>
                    </a:p>
                    <a:p>
                      <a:pPr marL="0" lvl="0" indent="0" algn="l" rtl="0">
                        <a:spcBef>
                          <a:spcPts val="0"/>
                        </a:spcBef>
                        <a:spcAft>
                          <a:spcPts val="0"/>
                        </a:spcAft>
                        <a:buNone/>
                      </a:pPr>
                      <a:r>
                        <a:rPr lang="en" sz="1200">
                          <a:solidFill>
                            <a:srgbClr val="434343"/>
                          </a:solidFill>
                          <a:latin typeface="Raleway"/>
                          <a:ea typeface="Raleway"/>
                          <a:cs typeface="Raleway"/>
                          <a:sym typeface="Raleway"/>
                        </a:rPr>
                        <a:t>ELA (F)    </a:t>
                      </a:r>
                      <a:r>
                        <a:rPr lang="en" sz="1200" strike="sngStrike">
                          <a:solidFill>
                            <a:srgbClr val="434343"/>
                          </a:solidFill>
                          <a:latin typeface="Raleway"/>
                          <a:ea typeface="Raleway"/>
                          <a:cs typeface="Raleway"/>
                          <a:sym typeface="Raleway"/>
                        </a:rPr>
                        <a:t>142</a:t>
                      </a:r>
                      <a:r>
                        <a:rPr lang="en" sz="1200">
                          <a:solidFill>
                            <a:srgbClr val="434343"/>
                          </a:solidFill>
                          <a:latin typeface="Raleway"/>
                          <a:ea typeface="Raleway"/>
                          <a:cs typeface="Raleway"/>
                          <a:sym typeface="Raleway"/>
                        </a:rPr>
                        <a:t> </a:t>
                      </a:r>
                      <a:r>
                        <a:rPr lang="en" sz="1200">
                          <a:solidFill>
                            <a:srgbClr val="434343"/>
                          </a:solidFill>
                          <a:highlight>
                            <a:srgbClr val="FFFF00"/>
                          </a:highlight>
                          <a:latin typeface="Raleway"/>
                          <a:ea typeface="Raleway"/>
                          <a:cs typeface="Raleway"/>
                          <a:sym typeface="Raleway"/>
                        </a:rPr>
                        <a:t>127</a:t>
                      </a:r>
                      <a:endParaRPr sz="1200">
                        <a:solidFill>
                          <a:srgbClr val="434343"/>
                        </a:solidFill>
                        <a:highlight>
                          <a:srgbClr val="FFFF00"/>
                        </a:highlight>
                        <a:latin typeface="Raleway"/>
                        <a:ea typeface="Raleway"/>
                        <a:cs typeface="Raleway"/>
                        <a:sym typeface="Raleway"/>
                      </a:endParaRPr>
                    </a:p>
                    <a:p>
                      <a:pPr marL="0" lvl="0" indent="0" algn="l" rtl="0">
                        <a:spcBef>
                          <a:spcPts val="0"/>
                        </a:spcBef>
                        <a:spcAft>
                          <a:spcPts val="0"/>
                        </a:spcAft>
                        <a:buNone/>
                      </a:pPr>
                      <a:r>
                        <a:rPr lang="en" sz="1200">
                          <a:solidFill>
                            <a:srgbClr val="434343"/>
                          </a:solidFill>
                          <a:latin typeface="Raleway"/>
                          <a:ea typeface="Raleway"/>
                          <a:cs typeface="Raleway"/>
                          <a:sym typeface="Raleway"/>
                        </a:rPr>
                        <a:t>                 </a:t>
                      </a:r>
                      <a:r>
                        <a:rPr lang="en" sz="1200" strike="sngStrike">
                          <a:solidFill>
                            <a:srgbClr val="434343"/>
                          </a:solidFill>
                          <a:latin typeface="Raleway"/>
                          <a:ea typeface="Raleway"/>
                          <a:cs typeface="Raleway"/>
                          <a:sym typeface="Raleway"/>
                        </a:rPr>
                        <a:t>(+51%) increase from 19-20</a:t>
                      </a:r>
                      <a:endParaRPr sz="1200">
                        <a:solidFill>
                          <a:srgbClr val="434343"/>
                        </a:solidFill>
                        <a:highlight>
                          <a:srgbClr val="FFFF00"/>
                        </a:highlight>
                        <a:latin typeface="Raleway"/>
                        <a:ea typeface="Raleway"/>
                        <a:cs typeface="Raleway"/>
                        <a:sym typeface="Raleway"/>
                      </a:endParaRPr>
                    </a:p>
                    <a:p>
                      <a:pPr marL="0" lvl="0" indent="0" algn="l" rtl="0">
                        <a:spcBef>
                          <a:spcPts val="0"/>
                        </a:spcBef>
                        <a:spcAft>
                          <a:spcPts val="0"/>
                        </a:spcAft>
                        <a:buNone/>
                      </a:pPr>
                      <a:r>
                        <a:rPr lang="en" sz="1200">
                          <a:solidFill>
                            <a:srgbClr val="434343"/>
                          </a:solidFill>
                          <a:latin typeface="Raleway"/>
                          <a:ea typeface="Raleway"/>
                          <a:cs typeface="Raleway"/>
                          <a:sym typeface="Raleway"/>
                        </a:rPr>
                        <a:t>                </a:t>
                      </a:r>
                      <a:endParaRPr sz="1200">
                        <a:solidFill>
                          <a:srgbClr val="434343"/>
                        </a:solidFill>
                        <a:latin typeface="Raleway"/>
                        <a:ea typeface="Raleway"/>
                        <a:cs typeface="Raleway"/>
                        <a:sym typeface="Raleway"/>
                      </a:endParaRPr>
                    </a:p>
                    <a:p>
                      <a:pPr marL="0" lvl="0" indent="0" algn="l" rtl="0">
                        <a:spcBef>
                          <a:spcPts val="0"/>
                        </a:spcBef>
                        <a:spcAft>
                          <a:spcPts val="0"/>
                        </a:spcAft>
                        <a:buNone/>
                      </a:pPr>
                      <a:r>
                        <a:rPr lang="en" sz="1200">
                          <a:solidFill>
                            <a:srgbClr val="434343"/>
                          </a:solidFill>
                          <a:latin typeface="Raleway"/>
                          <a:ea typeface="Raleway"/>
                          <a:cs typeface="Raleway"/>
                          <a:sym typeface="Raleway"/>
                        </a:rPr>
                        <a:t>Math (D) </a:t>
                      </a:r>
                      <a:r>
                        <a:rPr lang="en" sz="1200" strike="sngStrike">
                          <a:solidFill>
                            <a:srgbClr val="434343"/>
                          </a:solidFill>
                          <a:latin typeface="Raleway"/>
                          <a:ea typeface="Raleway"/>
                          <a:cs typeface="Raleway"/>
                          <a:sym typeface="Raleway"/>
                        </a:rPr>
                        <a:t> 66</a:t>
                      </a:r>
                      <a:r>
                        <a:rPr lang="en" sz="1200">
                          <a:solidFill>
                            <a:srgbClr val="434343"/>
                          </a:solidFill>
                          <a:latin typeface="Raleway"/>
                          <a:ea typeface="Raleway"/>
                          <a:cs typeface="Raleway"/>
                          <a:sym typeface="Raleway"/>
                        </a:rPr>
                        <a:t> </a:t>
                      </a:r>
                      <a:r>
                        <a:rPr lang="en" sz="1200">
                          <a:solidFill>
                            <a:srgbClr val="434343"/>
                          </a:solidFill>
                          <a:highlight>
                            <a:srgbClr val="FFFF00"/>
                          </a:highlight>
                          <a:latin typeface="Raleway"/>
                          <a:ea typeface="Raleway"/>
                          <a:cs typeface="Raleway"/>
                          <a:sym typeface="Raleway"/>
                        </a:rPr>
                        <a:t>265</a:t>
                      </a:r>
                      <a:endParaRPr sz="1200">
                        <a:solidFill>
                          <a:srgbClr val="434343"/>
                        </a:solidFill>
                        <a:highlight>
                          <a:srgbClr val="FFFF00"/>
                        </a:highlight>
                        <a:latin typeface="Raleway"/>
                        <a:ea typeface="Raleway"/>
                        <a:cs typeface="Raleway"/>
                        <a:sym typeface="Raleway"/>
                      </a:endParaRPr>
                    </a:p>
                    <a:p>
                      <a:pPr marL="0" lvl="0" indent="0" algn="l" rtl="0">
                        <a:spcBef>
                          <a:spcPts val="0"/>
                        </a:spcBef>
                        <a:spcAft>
                          <a:spcPts val="0"/>
                        </a:spcAft>
                        <a:buNone/>
                      </a:pPr>
                      <a:r>
                        <a:rPr lang="en" sz="1200">
                          <a:solidFill>
                            <a:srgbClr val="434343"/>
                          </a:solidFill>
                          <a:latin typeface="Raleway"/>
                          <a:ea typeface="Raleway"/>
                          <a:cs typeface="Raleway"/>
                          <a:sym typeface="Raleway"/>
                        </a:rPr>
                        <a:t>Math (F)  </a:t>
                      </a:r>
                      <a:r>
                        <a:rPr lang="en" sz="1200" strike="sngStrike">
                          <a:solidFill>
                            <a:srgbClr val="434343"/>
                          </a:solidFill>
                          <a:latin typeface="Raleway"/>
                          <a:ea typeface="Raleway"/>
                          <a:cs typeface="Raleway"/>
                          <a:sym typeface="Raleway"/>
                        </a:rPr>
                        <a:t>258</a:t>
                      </a:r>
                      <a:r>
                        <a:rPr lang="en" sz="1200">
                          <a:solidFill>
                            <a:srgbClr val="434343"/>
                          </a:solidFill>
                          <a:latin typeface="Raleway"/>
                          <a:ea typeface="Raleway"/>
                          <a:cs typeface="Raleway"/>
                          <a:sym typeface="Raleway"/>
                        </a:rPr>
                        <a:t> </a:t>
                      </a:r>
                      <a:r>
                        <a:rPr lang="en" sz="1200">
                          <a:solidFill>
                            <a:srgbClr val="434343"/>
                          </a:solidFill>
                          <a:highlight>
                            <a:srgbClr val="FFFF00"/>
                          </a:highlight>
                          <a:latin typeface="Raleway"/>
                          <a:ea typeface="Raleway"/>
                          <a:cs typeface="Raleway"/>
                          <a:sym typeface="Raleway"/>
                        </a:rPr>
                        <a:t>249</a:t>
                      </a:r>
                      <a:r>
                        <a:rPr lang="en" sz="1200">
                          <a:solidFill>
                            <a:srgbClr val="434343"/>
                          </a:solidFill>
                          <a:latin typeface="Raleway"/>
                          <a:ea typeface="Raleway"/>
                          <a:cs typeface="Raleway"/>
                          <a:sym typeface="Raleway"/>
                        </a:rPr>
                        <a:t>  </a:t>
                      </a:r>
                      <a:endParaRPr sz="1200">
                        <a:solidFill>
                          <a:srgbClr val="434343"/>
                        </a:solidFill>
                        <a:latin typeface="Raleway"/>
                        <a:ea typeface="Raleway"/>
                        <a:cs typeface="Raleway"/>
                        <a:sym typeface="Raleway"/>
                      </a:endParaRPr>
                    </a:p>
                    <a:p>
                      <a:pPr marL="0" lvl="0" indent="0" algn="l" rtl="0">
                        <a:spcBef>
                          <a:spcPts val="0"/>
                        </a:spcBef>
                        <a:spcAft>
                          <a:spcPts val="0"/>
                        </a:spcAft>
                        <a:buNone/>
                      </a:pPr>
                      <a:r>
                        <a:rPr lang="en" sz="1200">
                          <a:solidFill>
                            <a:srgbClr val="434343"/>
                          </a:solidFill>
                          <a:latin typeface="Raleway"/>
                          <a:ea typeface="Raleway"/>
                          <a:cs typeface="Raleway"/>
                          <a:sym typeface="Raleway"/>
                        </a:rPr>
                        <a:t>                </a:t>
                      </a:r>
                      <a:r>
                        <a:rPr lang="en" sz="1200" strike="sngStrike">
                          <a:solidFill>
                            <a:srgbClr val="434343"/>
                          </a:solidFill>
                          <a:latin typeface="Raleway"/>
                          <a:ea typeface="Raleway"/>
                          <a:cs typeface="Raleway"/>
                          <a:sym typeface="Raleway"/>
                        </a:rPr>
                        <a:t>(+0.5%) decrease from 19-20</a:t>
                      </a:r>
                      <a:endParaRPr sz="1200">
                        <a:solidFill>
                          <a:srgbClr val="434343"/>
                        </a:solidFill>
                        <a:latin typeface="Raleway"/>
                        <a:ea typeface="Raleway"/>
                        <a:cs typeface="Raleway"/>
                        <a:sym typeface="Raleway"/>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02"/>
                  </a:ext>
                </a:extLst>
              </a:tr>
            </a:tbl>
          </a:graphicData>
        </a:graphic>
      </p:graphicFrame>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33"/>
        <p:cNvGrpSpPr/>
        <p:nvPr/>
      </p:nvGrpSpPr>
      <p:grpSpPr>
        <a:xfrm>
          <a:off x="0" y="0"/>
          <a:ext cx="0" cy="0"/>
          <a:chOff x="0" y="0"/>
          <a:chExt cx="0" cy="0"/>
        </a:xfrm>
      </p:grpSpPr>
      <p:sp>
        <p:nvSpPr>
          <p:cNvPr id="234" name="Google Shape;234;p40"/>
          <p:cNvSpPr txBox="1">
            <a:spLocks noGrp="1"/>
          </p:cNvSpPr>
          <p:nvPr>
            <p:ph type="title"/>
          </p:nvPr>
        </p:nvSpPr>
        <p:spPr>
          <a:xfrm>
            <a:off x="0" y="0"/>
            <a:ext cx="9144000" cy="1266900"/>
          </a:xfrm>
          <a:prstGeom prst="rect">
            <a:avLst/>
          </a:prstGeom>
          <a:solidFill>
            <a:srgbClr val="073763"/>
          </a:solidFill>
        </p:spPr>
        <p:txBody>
          <a:bodyPr spcFirstLastPara="1" wrap="square" lIns="91425" tIns="91425" rIns="91425" bIns="91425" anchor="t" anchorCtr="0">
            <a:normAutofit/>
          </a:bodyPr>
          <a:lstStyle/>
          <a:p>
            <a:pPr marL="0" lvl="0" indent="0" algn="l" rtl="0">
              <a:spcBef>
                <a:spcPts val="0"/>
              </a:spcBef>
              <a:spcAft>
                <a:spcPts val="0"/>
              </a:spcAft>
              <a:buNone/>
            </a:pPr>
            <a:endParaRPr sz="1300">
              <a:latin typeface="Raleway"/>
              <a:ea typeface="Raleway"/>
              <a:cs typeface="Raleway"/>
              <a:sym typeface="Raleway"/>
            </a:endParaRPr>
          </a:p>
          <a:p>
            <a:pPr marL="0" lvl="0" indent="0" algn="l" rtl="0">
              <a:spcBef>
                <a:spcPts val="0"/>
              </a:spcBef>
              <a:spcAft>
                <a:spcPts val="0"/>
              </a:spcAft>
              <a:buNone/>
            </a:pPr>
            <a:r>
              <a:rPr lang="en" sz="2400" b="1">
                <a:latin typeface="Raleway"/>
                <a:ea typeface="Raleway"/>
                <a:cs typeface="Raleway"/>
                <a:sym typeface="Raleway"/>
              </a:rPr>
              <a:t>    Percentage of Students with Grades of D or F  </a:t>
            </a:r>
            <a:endParaRPr sz="2400" b="1">
              <a:latin typeface="Raleway"/>
              <a:ea typeface="Raleway"/>
              <a:cs typeface="Raleway"/>
              <a:sym typeface="Raleway"/>
            </a:endParaRPr>
          </a:p>
          <a:p>
            <a:pPr marL="0" lvl="0" indent="0" algn="l" rtl="0">
              <a:spcBef>
                <a:spcPts val="0"/>
              </a:spcBef>
              <a:spcAft>
                <a:spcPts val="0"/>
              </a:spcAft>
              <a:buNone/>
            </a:pPr>
            <a:r>
              <a:rPr lang="en" sz="2400" b="1">
                <a:latin typeface="Raleway"/>
                <a:ea typeface="Raleway"/>
                <a:cs typeface="Raleway"/>
                <a:sym typeface="Raleway"/>
              </a:rPr>
              <a:t>    English Language Arts (Secondary)</a:t>
            </a:r>
            <a:endParaRPr sz="2400" b="1">
              <a:latin typeface="Raleway"/>
              <a:ea typeface="Raleway"/>
              <a:cs typeface="Raleway"/>
              <a:sym typeface="Raleway"/>
            </a:endParaRPr>
          </a:p>
        </p:txBody>
      </p:sp>
      <p:graphicFrame>
        <p:nvGraphicFramePr>
          <p:cNvPr id="235" name="Google Shape;235;p40"/>
          <p:cNvGraphicFramePr/>
          <p:nvPr/>
        </p:nvGraphicFramePr>
        <p:xfrm>
          <a:off x="105050" y="1358735"/>
          <a:ext cx="3000000" cy="3000000"/>
        </p:xfrm>
        <a:graphic>
          <a:graphicData uri="http://schemas.openxmlformats.org/drawingml/2006/table">
            <a:tbl>
              <a:tblPr>
                <a:noFill/>
                <a:tableStyleId>{4D732523-E9B2-43B7-B019-D8505215FE31}</a:tableStyleId>
              </a:tblPr>
              <a:tblGrid>
                <a:gridCol w="2980225">
                  <a:extLst>
                    <a:ext uri="{9D8B030D-6E8A-4147-A177-3AD203B41FA5}">
                      <a16:colId xmlns:a16="http://schemas.microsoft.com/office/drawing/2014/main" val="20000"/>
                    </a:ext>
                  </a:extLst>
                </a:gridCol>
                <a:gridCol w="2980225">
                  <a:extLst>
                    <a:ext uri="{9D8B030D-6E8A-4147-A177-3AD203B41FA5}">
                      <a16:colId xmlns:a16="http://schemas.microsoft.com/office/drawing/2014/main" val="20001"/>
                    </a:ext>
                  </a:extLst>
                </a:gridCol>
                <a:gridCol w="2980225">
                  <a:extLst>
                    <a:ext uri="{9D8B030D-6E8A-4147-A177-3AD203B41FA5}">
                      <a16:colId xmlns:a16="http://schemas.microsoft.com/office/drawing/2014/main" val="20002"/>
                    </a:ext>
                  </a:extLst>
                </a:gridCol>
              </a:tblGrid>
              <a:tr h="365725">
                <a:tc>
                  <a:txBody>
                    <a:bodyPr/>
                    <a:lstStyle/>
                    <a:p>
                      <a:pPr marL="0" lvl="0" indent="0" algn="ctr" rtl="0">
                        <a:spcBef>
                          <a:spcPts val="0"/>
                        </a:spcBef>
                        <a:spcAft>
                          <a:spcPts val="0"/>
                        </a:spcAft>
                        <a:buNone/>
                      </a:pPr>
                      <a:r>
                        <a:rPr lang="en" sz="1300" b="1">
                          <a:latin typeface="Raleway"/>
                          <a:ea typeface="Raleway"/>
                          <a:cs typeface="Raleway"/>
                          <a:sym typeface="Raleway"/>
                        </a:rPr>
                        <a:t>High</a:t>
                      </a:r>
                      <a:endParaRPr sz="1300" b="1">
                        <a:latin typeface="Raleway"/>
                        <a:ea typeface="Raleway"/>
                        <a:cs typeface="Raleway"/>
                        <a:sym typeface="Raleway"/>
                      </a:endParaRPr>
                    </a:p>
                  </a:txBody>
                  <a:tcPr marL="91425" marR="91425" marT="91425" marB="91425">
                    <a:lnL w="19050" cap="flat" cmpd="sng">
                      <a:solidFill>
                        <a:srgbClr val="9E9E9E"/>
                      </a:solidFill>
                      <a:prstDash val="solid"/>
                      <a:round/>
                      <a:headEnd type="none" w="sm" len="sm"/>
                      <a:tailEnd type="none" w="sm" len="sm"/>
                    </a:lnL>
                    <a:lnR w="19050" cap="flat" cmpd="sng">
                      <a:solidFill>
                        <a:srgbClr val="9E9E9E"/>
                      </a:solidFill>
                      <a:prstDash val="solid"/>
                      <a:round/>
                      <a:headEnd type="none" w="sm" len="sm"/>
                      <a:tailEnd type="none" w="sm" len="sm"/>
                    </a:lnR>
                    <a:lnT w="19050" cap="flat" cmpd="sng">
                      <a:solidFill>
                        <a:srgbClr val="9E9E9E"/>
                      </a:solidFill>
                      <a:prstDash val="solid"/>
                      <a:round/>
                      <a:headEnd type="none" w="sm" len="sm"/>
                      <a:tailEnd type="none" w="sm" len="sm"/>
                    </a:lnT>
                    <a:lnB w="19050" cap="flat" cmpd="sng">
                      <a:solidFill>
                        <a:srgbClr val="9E9E9E"/>
                      </a:solidFill>
                      <a:prstDash val="solid"/>
                      <a:round/>
                      <a:headEnd type="none" w="sm" len="sm"/>
                      <a:tailEnd type="none" w="sm" len="sm"/>
                    </a:lnB>
                  </a:tcPr>
                </a:tc>
                <a:tc>
                  <a:txBody>
                    <a:bodyPr/>
                    <a:lstStyle/>
                    <a:p>
                      <a:pPr marL="0" lvl="0" indent="0" algn="ctr" rtl="0">
                        <a:spcBef>
                          <a:spcPts val="0"/>
                        </a:spcBef>
                        <a:spcAft>
                          <a:spcPts val="0"/>
                        </a:spcAft>
                        <a:buNone/>
                      </a:pPr>
                      <a:r>
                        <a:rPr lang="en" sz="1200" b="1">
                          <a:latin typeface="Raleway"/>
                          <a:ea typeface="Raleway"/>
                          <a:cs typeface="Raleway"/>
                          <a:sym typeface="Raleway"/>
                        </a:rPr>
                        <a:t>19-20 </a:t>
                      </a:r>
                      <a:endParaRPr sz="1200" b="1">
                        <a:latin typeface="Raleway"/>
                        <a:ea typeface="Raleway"/>
                        <a:cs typeface="Raleway"/>
                        <a:sym typeface="Raleway"/>
                      </a:endParaRPr>
                    </a:p>
                  </a:txBody>
                  <a:tcPr marL="91425" marR="91425" marT="91425" marB="91425">
                    <a:lnL w="19050" cap="flat" cmpd="sng">
                      <a:solidFill>
                        <a:srgbClr val="9E9E9E"/>
                      </a:solidFill>
                      <a:prstDash val="solid"/>
                      <a:round/>
                      <a:headEnd type="none" w="sm" len="sm"/>
                      <a:tailEnd type="none" w="sm" len="sm"/>
                    </a:lnL>
                    <a:lnR w="19050" cap="flat" cmpd="sng">
                      <a:solidFill>
                        <a:srgbClr val="9E9E9E"/>
                      </a:solidFill>
                      <a:prstDash val="solid"/>
                      <a:round/>
                      <a:headEnd type="none" w="sm" len="sm"/>
                      <a:tailEnd type="none" w="sm" len="sm"/>
                    </a:lnR>
                    <a:lnT w="19050" cap="flat" cmpd="sng">
                      <a:solidFill>
                        <a:srgbClr val="9E9E9E"/>
                      </a:solidFill>
                      <a:prstDash val="solid"/>
                      <a:round/>
                      <a:headEnd type="none" w="sm" len="sm"/>
                      <a:tailEnd type="none" w="sm" len="sm"/>
                    </a:lnT>
                    <a:lnB w="19050" cap="flat" cmpd="sng">
                      <a:solidFill>
                        <a:srgbClr val="9E9E9E"/>
                      </a:solidFill>
                      <a:prstDash val="solid"/>
                      <a:round/>
                      <a:headEnd type="none" w="sm" len="sm"/>
                      <a:tailEnd type="none" w="sm" len="sm"/>
                    </a:lnB>
                  </a:tcPr>
                </a:tc>
                <a:tc>
                  <a:txBody>
                    <a:bodyPr/>
                    <a:lstStyle/>
                    <a:p>
                      <a:pPr marL="0" lvl="0" indent="0" algn="ctr" rtl="0">
                        <a:spcBef>
                          <a:spcPts val="0"/>
                        </a:spcBef>
                        <a:spcAft>
                          <a:spcPts val="0"/>
                        </a:spcAft>
                        <a:buNone/>
                      </a:pPr>
                      <a:r>
                        <a:rPr lang="en" sz="1200" b="1">
                          <a:latin typeface="Raleway"/>
                          <a:ea typeface="Raleway"/>
                          <a:cs typeface="Raleway"/>
                          <a:sym typeface="Raleway"/>
                        </a:rPr>
                        <a:t>20-21</a:t>
                      </a:r>
                      <a:endParaRPr sz="1200" b="1">
                        <a:latin typeface="Raleway"/>
                        <a:ea typeface="Raleway"/>
                        <a:cs typeface="Raleway"/>
                        <a:sym typeface="Raleway"/>
                      </a:endParaRPr>
                    </a:p>
                  </a:txBody>
                  <a:tcPr marL="91425" marR="91425" marT="91425" marB="91425">
                    <a:lnL w="19050" cap="flat" cmpd="sng">
                      <a:solidFill>
                        <a:srgbClr val="9E9E9E"/>
                      </a:solidFill>
                      <a:prstDash val="solid"/>
                      <a:round/>
                      <a:headEnd type="none" w="sm" len="sm"/>
                      <a:tailEnd type="none" w="sm" len="sm"/>
                    </a:lnL>
                    <a:lnR w="19050" cap="flat" cmpd="sng">
                      <a:solidFill>
                        <a:srgbClr val="9E9E9E"/>
                      </a:solidFill>
                      <a:prstDash val="solid"/>
                      <a:round/>
                      <a:headEnd type="none" w="sm" len="sm"/>
                      <a:tailEnd type="none" w="sm" len="sm"/>
                    </a:lnR>
                    <a:lnT w="19050" cap="flat" cmpd="sng">
                      <a:solidFill>
                        <a:srgbClr val="9E9E9E"/>
                      </a:solidFill>
                      <a:prstDash val="solid"/>
                      <a:round/>
                      <a:headEnd type="none" w="sm" len="sm"/>
                      <a:tailEnd type="none" w="sm" len="sm"/>
                    </a:lnT>
                    <a:lnB w="19050" cap="flat" cmpd="sng">
                      <a:solidFill>
                        <a:srgbClr val="9E9E9E"/>
                      </a:solidFill>
                      <a:prstDash val="solid"/>
                      <a:round/>
                      <a:headEnd type="none" w="sm" len="sm"/>
                      <a:tailEnd type="none" w="sm" len="sm"/>
                    </a:lnB>
                  </a:tcPr>
                </a:tc>
                <a:extLst>
                  <a:ext uri="{0D108BD9-81ED-4DB2-BD59-A6C34878D82A}">
                    <a16:rowId xmlns:a16="http://schemas.microsoft.com/office/drawing/2014/main" val="10000"/>
                  </a:ext>
                </a:extLst>
              </a:tr>
              <a:tr h="350500">
                <a:tc>
                  <a:txBody>
                    <a:bodyPr/>
                    <a:lstStyle/>
                    <a:p>
                      <a:pPr marL="0" lvl="0" indent="0" algn="l" rtl="0">
                        <a:spcBef>
                          <a:spcPts val="0"/>
                        </a:spcBef>
                        <a:spcAft>
                          <a:spcPts val="0"/>
                        </a:spcAft>
                        <a:buNone/>
                      </a:pPr>
                      <a:r>
                        <a:rPr lang="en" sz="1200">
                          <a:latin typeface="Raleway"/>
                          <a:ea typeface="Raleway"/>
                          <a:cs typeface="Raleway"/>
                          <a:sym typeface="Raleway"/>
                        </a:rPr>
                        <a:t>Total Students</a:t>
                      </a:r>
                      <a:endParaRPr sz="1200">
                        <a:latin typeface="Raleway"/>
                        <a:ea typeface="Raleway"/>
                        <a:cs typeface="Raleway"/>
                        <a:sym typeface="Raleway"/>
                      </a:endParaRPr>
                    </a:p>
                  </a:txBody>
                  <a:tcPr marL="91425" marR="91425" marT="91425" marB="91425">
                    <a:lnL w="19050" cap="flat" cmpd="sng">
                      <a:solidFill>
                        <a:srgbClr val="9E9E9E"/>
                      </a:solidFill>
                      <a:prstDash val="solid"/>
                      <a:round/>
                      <a:headEnd type="none" w="sm" len="sm"/>
                      <a:tailEnd type="none" w="sm" len="sm"/>
                    </a:lnL>
                    <a:lnR w="19050" cap="flat" cmpd="sng">
                      <a:solidFill>
                        <a:srgbClr val="9E9E9E"/>
                      </a:solidFill>
                      <a:prstDash val="solid"/>
                      <a:round/>
                      <a:headEnd type="none" w="sm" len="sm"/>
                      <a:tailEnd type="none" w="sm" len="sm"/>
                    </a:lnR>
                    <a:lnT w="19050" cap="flat" cmpd="sng">
                      <a:solidFill>
                        <a:srgbClr val="9E9E9E"/>
                      </a:solidFill>
                      <a:prstDash val="solid"/>
                      <a:round/>
                      <a:headEnd type="none" w="sm" len="sm"/>
                      <a:tailEnd type="none" w="sm" len="sm"/>
                    </a:lnT>
                    <a:lnB w="19050" cap="flat" cmpd="sng">
                      <a:solidFill>
                        <a:srgbClr val="9E9E9E"/>
                      </a:solidFill>
                      <a:prstDash val="solid"/>
                      <a:round/>
                      <a:headEnd type="none" w="sm" len="sm"/>
                      <a:tailEnd type="none" w="sm" len="sm"/>
                    </a:lnB>
                  </a:tcPr>
                </a:tc>
                <a:tc>
                  <a:txBody>
                    <a:bodyPr/>
                    <a:lstStyle/>
                    <a:p>
                      <a:pPr marL="0" lvl="0" indent="0" algn="ctr" rtl="0">
                        <a:spcBef>
                          <a:spcPts val="0"/>
                        </a:spcBef>
                        <a:spcAft>
                          <a:spcPts val="0"/>
                        </a:spcAft>
                        <a:buNone/>
                      </a:pPr>
                      <a:r>
                        <a:rPr lang="en" sz="1200">
                          <a:latin typeface="Raleway"/>
                          <a:ea typeface="Raleway"/>
                          <a:cs typeface="Raleway"/>
                          <a:sym typeface="Raleway"/>
                        </a:rPr>
                        <a:t>10,787</a:t>
                      </a:r>
                      <a:endParaRPr sz="1200">
                        <a:latin typeface="Raleway"/>
                        <a:ea typeface="Raleway"/>
                        <a:cs typeface="Raleway"/>
                        <a:sym typeface="Raleway"/>
                      </a:endParaRPr>
                    </a:p>
                  </a:txBody>
                  <a:tcPr marL="91425" marR="91425" marT="91425" marB="91425">
                    <a:lnL w="19050" cap="flat" cmpd="sng">
                      <a:solidFill>
                        <a:srgbClr val="9E9E9E"/>
                      </a:solidFill>
                      <a:prstDash val="solid"/>
                      <a:round/>
                      <a:headEnd type="none" w="sm" len="sm"/>
                      <a:tailEnd type="none" w="sm" len="sm"/>
                    </a:lnL>
                    <a:lnR w="19050" cap="flat" cmpd="sng">
                      <a:solidFill>
                        <a:srgbClr val="9E9E9E"/>
                      </a:solidFill>
                      <a:prstDash val="solid"/>
                      <a:round/>
                      <a:headEnd type="none" w="sm" len="sm"/>
                      <a:tailEnd type="none" w="sm" len="sm"/>
                    </a:lnR>
                    <a:lnT w="19050" cap="flat" cmpd="sng">
                      <a:solidFill>
                        <a:srgbClr val="9E9E9E"/>
                      </a:solidFill>
                      <a:prstDash val="solid"/>
                      <a:round/>
                      <a:headEnd type="none" w="sm" len="sm"/>
                      <a:tailEnd type="none" w="sm" len="sm"/>
                    </a:lnT>
                    <a:lnB w="19050" cap="flat" cmpd="sng">
                      <a:solidFill>
                        <a:srgbClr val="9E9E9E"/>
                      </a:solidFill>
                      <a:prstDash val="solid"/>
                      <a:round/>
                      <a:headEnd type="none" w="sm" len="sm"/>
                      <a:tailEnd type="none" w="sm" len="sm"/>
                    </a:lnB>
                  </a:tcPr>
                </a:tc>
                <a:tc>
                  <a:txBody>
                    <a:bodyPr/>
                    <a:lstStyle/>
                    <a:p>
                      <a:pPr marL="0" lvl="0" indent="0" algn="ctr" rtl="0">
                        <a:spcBef>
                          <a:spcPts val="0"/>
                        </a:spcBef>
                        <a:spcAft>
                          <a:spcPts val="0"/>
                        </a:spcAft>
                        <a:buNone/>
                      </a:pPr>
                      <a:r>
                        <a:rPr lang="en" sz="1200">
                          <a:latin typeface="Raleway"/>
                          <a:ea typeface="Raleway"/>
                          <a:cs typeface="Raleway"/>
                          <a:sym typeface="Raleway"/>
                        </a:rPr>
                        <a:t>10,677</a:t>
                      </a:r>
                      <a:endParaRPr sz="1200">
                        <a:latin typeface="Raleway"/>
                        <a:ea typeface="Raleway"/>
                        <a:cs typeface="Raleway"/>
                        <a:sym typeface="Raleway"/>
                      </a:endParaRPr>
                    </a:p>
                  </a:txBody>
                  <a:tcPr marL="91425" marR="91425" marT="91425" marB="91425">
                    <a:lnL w="19050" cap="flat" cmpd="sng">
                      <a:solidFill>
                        <a:srgbClr val="9E9E9E"/>
                      </a:solidFill>
                      <a:prstDash val="solid"/>
                      <a:round/>
                      <a:headEnd type="none" w="sm" len="sm"/>
                      <a:tailEnd type="none" w="sm" len="sm"/>
                    </a:lnL>
                    <a:lnR w="19050" cap="flat" cmpd="sng">
                      <a:solidFill>
                        <a:srgbClr val="9E9E9E"/>
                      </a:solidFill>
                      <a:prstDash val="solid"/>
                      <a:round/>
                      <a:headEnd type="none" w="sm" len="sm"/>
                      <a:tailEnd type="none" w="sm" len="sm"/>
                    </a:lnR>
                    <a:lnT w="19050" cap="flat" cmpd="sng">
                      <a:solidFill>
                        <a:srgbClr val="9E9E9E"/>
                      </a:solidFill>
                      <a:prstDash val="solid"/>
                      <a:round/>
                      <a:headEnd type="none" w="sm" len="sm"/>
                      <a:tailEnd type="none" w="sm" len="sm"/>
                    </a:lnT>
                    <a:lnB w="19050" cap="flat" cmpd="sng">
                      <a:solidFill>
                        <a:srgbClr val="9E9E9E"/>
                      </a:solidFill>
                      <a:prstDash val="solid"/>
                      <a:round/>
                      <a:headEnd type="none" w="sm" len="sm"/>
                      <a:tailEnd type="none" w="sm" len="sm"/>
                    </a:lnB>
                  </a:tcPr>
                </a:tc>
                <a:extLst>
                  <a:ext uri="{0D108BD9-81ED-4DB2-BD59-A6C34878D82A}">
                    <a16:rowId xmlns:a16="http://schemas.microsoft.com/office/drawing/2014/main" val="10001"/>
                  </a:ext>
                </a:extLst>
              </a:tr>
              <a:tr h="350500">
                <a:tc>
                  <a:txBody>
                    <a:bodyPr/>
                    <a:lstStyle/>
                    <a:p>
                      <a:pPr marL="0" lvl="0" indent="0" algn="l" rtl="0">
                        <a:spcBef>
                          <a:spcPts val="0"/>
                        </a:spcBef>
                        <a:spcAft>
                          <a:spcPts val="0"/>
                        </a:spcAft>
                        <a:buNone/>
                      </a:pPr>
                      <a:r>
                        <a:rPr lang="en" sz="1200">
                          <a:latin typeface="Raleway"/>
                          <a:ea typeface="Raleway"/>
                          <a:cs typeface="Raleway"/>
                          <a:sym typeface="Raleway"/>
                        </a:rPr>
                        <a:t>Total ELA D &amp; F</a:t>
                      </a:r>
                      <a:endParaRPr sz="1200">
                        <a:latin typeface="Raleway"/>
                        <a:ea typeface="Raleway"/>
                        <a:cs typeface="Raleway"/>
                        <a:sym typeface="Raleway"/>
                      </a:endParaRPr>
                    </a:p>
                  </a:txBody>
                  <a:tcPr marL="91425" marR="91425" marT="91425" marB="91425">
                    <a:lnL w="19050" cap="flat" cmpd="sng">
                      <a:solidFill>
                        <a:srgbClr val="9E9E9E"/>
                      </a:solidFill>
                      <a:prstDash val="solid"/>
                      <a:round/>
                      <a:headEnd type="none" w="sm" len="sm"/>
                      <a:tailEnd type="none" w="sm" len="sm"/>
                    </a:lnL>
                    <a:lnR w="19050" cap="flat" cmpd="sng">
                      <a:solidFill>
                        <a:srgbClr val="9E9E9E"/>
                      </a:solidFill>
                      <a:prstDash val="solid"/>
                      <a:round/>
                      <a:headEnd type="none" w="sm" len="sm"/>
                      <a:tailEnd type="none" w="sm" len="sm"/>
                    </a:lnR>
                    <a:lnT w="19050" cap="flat" cmpd="sng">
                      <a:solidFill>
                        <a:srgbClr val="9E9E9E"/>
                      </a:solidFill>
                      <a:prstDash val="solid"/>
                      <a:round/>
                      <a:headEnd type="none" w="sm" len="sm"/>
                      <a:tailEnd type="none" w="sm" len="sm"/>
                    </a:lnT>
                    <a:lnB w="19050" cap="flat" cmpd="sng">
                      <a:solidFill>
                        <a:srgbClr val="9E9E9E"/>
                      </a:solidFill>
                      <a:prstDash val="solid"/>
                      <a:round/>
                      <a:headEnd type="none" w="sm" len="sm"/>
                      <a:tailEnd type="none" w="sm" len="sm"/>
                    </a:lnB>
                  </a:tcPr>
                </a:tc>
                <a:tc>
                  <a:txBody>
                    <a:bodyPr/>
                    <a:lstStyle/>
                    <a:p>
                      <a:pPr marL="0" lvl="0" indent="0" algn="ctr" rtl="0">
                        <a:spcBef>
                          <a:spcPts val="0"/>
                        </a:spcBef>
                        <a:spcAft>
                          <a:spcPts val="0"/>
                        </a:spcAft>
                        <a:buNone/>
                      </a:pPr>
                      <a:r>
                        <a:rPr lang="en" sz="1200">
                          <a:latin typeface="Raleway"/>
                          <a:ea typeface="Raleway"/>
                          <a:cs typeface="Raleway"/>
                          <a:sym typeface="Raleway"/>
                        </a:rPr>
                        <a:t>461</a:t>
                      </a:r>
                      <a:endParaRPr sz="1200">
                        <a:latin typeface="Raleway"/>
                        <a:ea typeface="Raleway"/>
                        <a:cs typeface="Raleway"/>
                        <a:sym typeface="Raleway"/>
                      </a:endParaRPr>
                    </a:p>
                  </a:txBody>
                  <a:tcPr marL="91425" marR="91425" marT="91425" marB="91425">
                    <a:lnL w="19050" cap="flat" cmpd="sng">
                      <a:solidFill>
                        <a:srgbClr val="9E9E9E"/>
                      </a:solidFill>
                      <a:prstDash val="solid"/>
                      <a:round/>
                      <a:headEnd type="none" w="sm" len="sm"/>
                      <a:tailEnd type="none" w="sm" len="sm"/>
                    </a:lnL>
                    <a:lnR w="19050" cap="flat" cmpd="sng">
                      <a:solidFill>
                        <a:srgbClr val="9E9E9E"/>
                      </a:solidFill>
                      <a:prstDash val="solid"/>
                      <a:round/>
                      <a:headEnd type="none" w="sm" len="sm"/>
                      <a:tailEnd type="none" w="sm" len="sm"/>
                    </a:lnR>
                    <a:lnT w="19050" cap="flat" cmpd="sng">
                      <a:solidFill>
                        <a:srgbClr val="9E9E9E"/>
                      </a:solidFill>
                      <a:prstDash val="solid"/>
                      <a:round/>
                      <a:headEnd type="none" w="sm" len="sm"/>
                      <a:tailEnd type="none" w="sm" len="sm"/>
                    </a:lnT>
                    <a:lnB w="19050" cap="flat" cmpd="sng">
                      <a:solidFill>
                        <a:srgbClr val="9E9E9E"/>
                      </a:solidFill>
                      <a:prstDash val="solid"/>
                      <a:round/>
                      <a:headEnd type="none" w="sm" len="sm"/>
                      <a:tailEnd type="none" w="sm" len="sm"/>
                    </a:lnB>
                  </a:tcPr>
                </a:tc>
                <a:tc>
                  <a:txBody>
                    <a:bodyPr/>
                    <a:lstStyle/>
                    <a:p>
                      <a:pPr marL="0" lvl="0" indent="0" algn="ctr" rtl="0">
                        <a:spcBef>
                          <a:spcPts val="0"/>
                        </a:spcBef>
                        <a:spcAft>
                          <a:spcPts val="0"/>
                        </a:spcAft>
                        <a:buNone/>
                      </a:pPr>
                      <a:r>
                        <a:rPr lang="en" sz="1200">
                          <a:latin typeface="Raleway"/>
                          <a:ea typeface="Raleway"/>
                          <a:cs typeface="Raleway"/>
                          <a:sym typeface="Raleway"/>
                        </a:rPr>
                        <a:t>710</a:t>
                      </a:r>
                      <a:endParaRPr sz="1200">
                        <a:latin typeface="Raleway"/>
                        <a:ea typeface="Raleway"/>
                        <a:cs typeface="Raleway"/>
                        <a:sym typeface="Raleway"/>
                      </a:endParaRPr>
                    </a:p>
                  </a:txBody>
                  <a:tcPr marL="91425" marR="91425" marT="91425" marB="91425">
                    <a:lnL w="19050" cap="flat" cmpd="sng">
                      <a:solidFill>
                        <a:srgbClr val="9E9E9E"/>
                      </a:solidFill>
                      <a:prstDash val="solid"/>
                      <a:round/>
                      <a:headEnd type="none" w="sm" len="sm"/>
                      <a:tailEnd type="none" w="sm" len="sm"/>
                    </a:lnL>
                    <a:lnR w="19050" cap="flat" cmpd="sng">
                      <a:solidFill>
                        <a:srgbClr val="9E9E9E"/>
                      </a:solidFill>
                      <a:prstDash val="solid"/>
                      <a:round/>
                      <a:headEnd type="none" w="sm" len="sm"/>
                      <a:tailEnd type="none" w="sm" len="sm"/>
                    </a:lnR>
                    <a:lnT w="19050" cap="flat" cmpd="sng">
                      <a:solidFill>
                        <a:srgbClr val="9E9E9E"/>
                      </a:solidFill>
                      <a:prstDash val="solid"/>
                      <a:round/>
                      <a:headEnd type="none" w="sm" len="sm"/>
                      <a:tailEnd type="none" w="sm" len="sm"/>
                    </a:lnT>
                    <a:lnB w="19050" cap="flat" cmpd="sng">
                      <a:solidFill>
                        <a:srgbClr val="9E9E9E"/>
                      </a:solidFill>
                      <a:prstDash val="solid"/>
                      <a:round/>
                      <a:headEnd type="none" w="sm" len="sm"/>
                      <a:tailEnd type="none" w="sm" len="sm"/>
                    </a:lnB>
                  </a:tcPr>
                </a:tc>
                <a:extLst>
                  <a:ext uri="{0D108BD9-81ED-4DB2-BD59-A6C34878D82A}">
                    <a16:rowId xmlns:a16="http://schemas.microsoft.com/office/drawing/2014/main" val="10002"/>
                  </a:ext>
                </a:extLst>
              </a:tr>
              <a:tr h="350500">
                <a:tc>
                  <a:txBody>
                    <a:bodyPr/>
                    <a:lstStyle/>
                    <a:p>
                      <a:pPr marL="0" lvl="0" indent="0" algn="l" rtl="0">
                        <a:spcBef>
                          <a:spcPts val="0"/>
                        </a:spcBef>
                        <a:spcAft>
                          <a:spcPts val="0"/>
                        </a:spcAft>
                        <a:buNone/>
                      </a:pPr>
                      <a:r>
                        <a:rPr lang="en" sz="1200">
                          <a:latin typeface="Raleway"/>
                          <a:ea typeface="Raleway"/>
                          <a:cs typeface="Raleway"/>
                          <a:sym typeface="Raleway"/>
                        </a:rPr>
                        <a:t>Percentage</a:t>
                      </a:r>
                      <a:endParaRPr sz="1200">
                        <a:latin typeface="Raleway"/>
                        <a:ea typeface="Raleway"/>
                        <a:cs typeface="Raleway"/>
                        <a:sym typeface="Raleway"/>
                      </a:endParaRPr>
                    </a:p>
                  </a:txBody>
                  <a:tcPr marL="91425" marR="91425" marT="91425" marB="91425">
                    <a:lnL w="19050" cap="flat" cmpd="sng">
                      <a:solidFill>
                        <a:srgbClr val="9E9E9E"/>
                      </a:solidFill>
                      <a:prstDash val="solid"/>
                      <a:round/>
                      <a:headEnd type="none" w="sm" len="sm"/>
                      <a:tailEnd type="none" w="sm" len="sm"/>
                    </a:lnL>
                    <a:lnR w="19050" cap="flat" cmpd="sng">
                      <a:solidFill>
                        <a:srgbClr val="9E9E9E"/>
                      </a:solidFill>
                      <a:prstDash val="solid"/>
                      <a:round/>
                      <a:headEnd type="none" w="sm" len="sm"/>
                      <a:tailEnd type="none" w="sm" len="sm"/>
                    </a:lnR>
                    <a:lnT w="19050" cap="flat" cmpd="sng">
                      <a:solidFill>
                        <a:srgbClr val="9E9E9E"/>
                      </a:solidFill>
                      <a:prstDash val="solid"/>
                      <a:round/>
                      <a:headEnd type="none" w="sm" len="sm"/>
                      <a:tailEnd type="none" w="sm" len="sm"/>
                    </a:lnT>
                    <a:lnB w="19050" cap="flat" cmpd="sng">
                      <a:solidFill>
                        <a:srgbClr val="9E9E9E"/>
                      </a:solidFill>
                      <a:prstDash val="solid"/>
                      <a:round/>
                      <a:headEnd type="none" w="sm" len="sm"/>
                      <a:tailEnd type="none" w="sm" len="sm"/>
                    </a:lnB>
                  </a:tcPr>
                </a:tc>
                <a:tc>
                  <a:txBody>
                    <a:bodyPr/>
                    <a:lstStyle/>
                    <a:p>
                      <a:pPr marL="0" lvl="0" indent="0" algn="ctr" rtl="0">
                        <a:spcBef>
                          <a:spcPts val="0"/>
                        </a:spcBef>
                        <a:spcAft>
                          <a:spcPts val="0"/>
                        </a:spcAft>
                        <a:buNone/>
                      </a:pPr>
                      <a:r>
                        <a:rPr lang="en" sz="1200">
                          <a:latin typeface="Raleway"/>
                          <a:ea typeface="Raleway"/>
                          <a:cs typeface="Raleway"/>
                          <a:sym typeface="Raleway"/>
                        </a:rPr>
                        <a:t>4.27</a:t>
                      </a:r>
                      <a:endParaRPr sz="1200">
                        <a:latin typeface="Raleway"/>
                        <a:ea typeface="Raleway"/>
                        <a:cs typeface="Raleway"/>
                        <a:sym typeface="Raleway"/>
                      </a:endParaRPr>
                    </a:p>
                  </a:txBody>
                  <a:tcPr marL="91425" marR="91425" marT="91425" marB="91425">
                    <a:lnL w="19050" cap="flat" cmpd="sng">
                      <a:solidFill>
                        <a:srgbClr val="9E9E9E"/>
                      </a:solidFill>
                      <a:prstDash val="solid"/>
                      <a:round/>
                      <a:headEnd type="none" w="sm" len="sm"/>
                      <a:tailEnd type="none" w="sm" len="sm"/>
                    </a:lnL>
                    <a:lnR w="19050" cap="flat" cmpd="sng">
                      <a:solidFill>
                        <a:srgbClr val="9E9E9E"/>
                      </a:solidFill>
                      <a:prstDash val="solid"/>
                      <a:round/>
                      <a:headEnd type="none" w="sm" len="sm"/>
                      <a:tailEnd type="none" w="sm" len="sm"/>
                    </a:lnR>
                    <a:lnT w="19050" cap="flat" cmpd="sng">
                      <a:solidFill>
                        <a:srgbClr val="9E9E9E"/>
                      </a:solidFill>
                      <a:prstDash val="solid"/>
                      <a:round/>
                      <a:headEnd type="none" w="sm" len="sm"/>
                      <a:tailEnd type="none" w="sm" len="sm"/>
                    </a:lnT>
                    <a:lnB w="19050" cap="flat" cmpd="sng">
                      <a:solidFill>
                        <a:srgbClr val="9E9E9E"/>
                      </a:solidFill>
                      <a:prstDash val="solid"/>
                      <a:round/>
                      <a:headEnd type="none" w="sm" len="sm"/>
                      <a:tailEnd type="none" w="sm" len="sm"/>
                    </a:lnB>
                  </a:tcPr>
                </a:tc>
                <a:tc>
                  <a:txBody>
                    <a:bodyPr/>
                    <a:lstStyle/>
                    <a:p>
                      <a:pPr marL="0" lvl="0" indent="0" algn="ctr" rtl="0">
                        <a:spcBef>
                          <a:spcPts val="0"/>
                        </a:spcBef>
                        <a:spcAft>
                          <a:spcPts val="0"/>
                        </a:spcAft>
                        <a:buNone/>
                      </a:pPr>
                      <a:r>
                        <a:rPr lang="en" sz="1200">
                          <a:latin typeface="Raleway"/>
                          <a:ea typeface="Raleway"/>
                          <a:cs typeface="Raleway"/>
                          <a:sym typeface="Raleway"/>
                        </a:rPr>
                        <a:t>6.65</a:t>
                      </a:r>
                      <a:endParaRPr sz="1200">
                        <a:latin typeface="Raleway"/>
                        <a:ea typeface="Raleway"/>
                        <a:cs typeface="Raleway"/>
                        <a:sym typeface="Raleway"/>
                      </a:endParaRPr>
                    </a:p>
                  </a:txBody>
                  <a:tcPr marL="91425" marR="91425" marT="91425" marB="91425">
                    <a:lnL w="19050" cap="flat" cmpd="sng">
                      <a:solidFill>
                        <a:srgbClr val="9E9E9E"/>
                      </a:solidFill>
                      <a:prstDash val="solid"/>
                      <a:round/>
                      <a:headEnd type="none" w="sm" len="sm"/>
                      <a:tailEnd type="none" w="sm" len="sm"/>
                    </a:lnL>
                    <a:lnR w="19050" cap="flat" cmpd="sng">
                      <a:solidFill>
                        <a:srgbClr val="9E9E9E"/>
                      </a:solidFill>
                      <a:prstDash val="solid"/>
                      <a:round/>
                      <a:headEnd type="none" w="sm" len="sm"/>
                      <a:tailEnd type="none" w="sm" len="sm"/>
                    </a:lnR>
                    <a:lnT w="19050" cap="flat" cmpd="sng">
                      <a:solidFill>
                        <a:srgbClr val="9E9E9E"/>
                      </a:solidFill>
                      <a:prstDash val="solid"/>
                      <a:round/>
                      <a:headEnd type="none" w="sm" len="sm"/>
                      <a:tailEnd type="none" w="sm" len="sm"/>
                    </a:lnT>
                    <a:lnB w="19050" cap="flat" cmpd="sng">
                      <a:solidFill>
                        <a:srgbClr val="9E9E9E"/>
                      </a:solidFill>
                      <a:prstDash val="solid"/>
                      <a:round/>
                      <a:headEnd type="none" w="sm" len="sm"/>
                      <a:tailEnd type="none" w="sm" len="sm"/>
                    </a:lnB>
                  </a:tcPr>
                </a:tc>
                <a:extLst>
                  <a:ext uri="{0D108BD9-81ED-4DB2-BD59-A6C34878D82A}">
                    <a16:rowId xmlns:a16="http://schemas.microsoft.com/office/drawing/2014/main" val="10003"/>
                  </a:ext>
                </a:extLst>
              </a:tr>
              <a:tr h="380975">
                <a:tc>
                  <a:txBody>
                    <a:bodyPr/>
                    <a:lstStyle/>
                    <a:p>
                      <a:pPr marL="0" lvl="0" indent="0" algn="l" rtl="0">
                        <a:spcBef>
                          <a:spcPts val="0"/>
                        </a:spcBef>
                        <a:spcAft>
                          <a:spcPts val="0"/>
                        </a:spcAft>
                        <a:buNone/>
                      </a:pPr>
                      <a:r>
                        <a:rPr lang="en" sz="1200" b="1">
                          <a:latin typeface="Raleway"/>
                          <a:ea typeface="Raleway"/>
                          <a:cs typeface="Raleway"/>
                          <a:sym typeface="Raleway"/>
                        </a:rPr>
                        <a:t>% difference for high school</a:t>
                      </a:r>
                      <a:endParaRPr sz="1200" b="1">
                        <a:latin typeface="Raleway"/>
                        <a:ea typeface="Raleway"/>
                        <a:cs typeface="Raleway"/>
                        <a:sym typeface="Raleway"/>
                      </a:endParaRPr>
                    </a:p>
                  </a:txBody>
                  <a:tcPr marL="91425" marR="91425" marT="91425" marB="91425">
                    <a:lnL w="19050" cap="flat" cmpd="sng">
                      <a:solidFill>
                        <a:srgbClr val="9E9E9E"/>
                      </a:solidFill>
                      <a:prstDash val="solid"/>
                      <a:round/>
                      <a:headEnd type="none" w="sm" len="sm"/>
                      <a:tailEnd type="none" w="sm" len="sm"/>
                    </a:lnL>
                    <a:lnR w="19050" cap="flat" cmpd="sng">
                      <a:solidFill>
                        <a:srgbClr val="9E9E9E"/>
                      </a:solidFill>
                      <a:prstDash val="solid"/>
                      <a:round/>
                      <a:headEnd type="none" w="sm" len="sm"/>
                      <a:tailEnd type="none" w="sm" len="sm"/>
                    </a:lnR>
                    <a:lnT w="19050" cap="flat" cmpd="sng">
                      <a:solidFill>
                        <a:srgbClr val="9E9E9E"/>
                      </a:solidFill>
                      <a:prstDash val="solid"/>
                      <a:round/>
                      <a:headEnd type="none" w="sm" len="sm"/>
                      <a:tailEnd type="none" w="sm" len="sm"/>
                    </a:lnT>
                    <a:lnB w="19050" cap="flat" cmpd="sng">
                      <a:solidFill>
                        <a:srgbClr val="9E9E9E"/>
                      </a:solidFill>
                      <a:prstDash val="solid"/>
                      <a:round/>
                      <a:headEnd type="none" w="sm" len="sm"/>
                      <a:tailEnd type="none" w="sm" len="sm"/>
                    </a:lnB>
                  </a:tcPr>
                </a:tc>
                <a:tc gridSpan="2">
                  <a:txBody>
                    <a:bodyPr/>
                    <a:lstStyle/>
                    <a:p>
                      <a:pPr marL="0" lvl="0" indent="0" algn="ctr" rtl="0">
                        <a:spcBef>
                          <a:spcPts val="0"/>
                        </a:spcBef>
                        <a:spcAft>
                          <a:spcPts val="0"/>
                        </a:spcAft>
                        <a:buNone/>
                      </a:pPr>
                      <a:r>
                        <a:rPr lang="en" b="1">
                          <a:latin typeface="Raleway"/>
                          <a:ea typeface="Raleway"/>
                          <a:cs typeface="Raleway"/>
                          <a:sym typeface="Raleway"/>
                        </a:rPr>
                        <a:t>Increase of </a:t>
                      </a:r>
                      <a:r>
                        <a:rPr lang="en" b="1">
                          <a:solidFill>
                            <a:srgbClr val="0000FF"/>
                          </a:solidFill>
                          <a:latin typeface="Raleway"/>
                          <a:ea typeface="Raleway"/>
                          <a:cs typeface="Raleway"/>
                          <a:sym typeface="Raleway"/>
                        </a:rPr>
                        <a:t>55.74</a:t>
                      </a:r>
                      <a:r>
                        <a:rPr lang="en" b="1">
                          <a:latin typeface="Raleway"/>
                          <a:ea typeface="Raleway"/>
                          <a:cs typeface="Raleway"/>
                          <a:sym typeface="Raleway"/>
                        </a:rPr>
                        <a:t>%</a:t>
                      </a:r>
                      <a:r>
                        <a:rPr lang="en" b="1">
                          <a:solidFill>
                            <a:srgbClr val="0000FF"/>
                          </a:solidFill>
                          <a:latin typeface="Raleway"/>
                          <a:ea typeface="Raleway"/>
                          <a:cs typeface="Raleway"/>
                          <a:sym typeface="Raleway"/>
                        </a:rPr>
                        <a:t> </a:t>
                      </a:r>
                      <a:endParaRPr b="1">
                        <a:solidFill>
                          <a:srgbClr val="0000FF"/>
                        </a:solidFill>
                        <a:latin typeface="Raleway"/>
                        <a:ea typeface="Raleway"/>
                        <a:cs typeface="Raleway"/>
                        <a:sym typeface="Raleway"/>
                      </a:endParaRPr>
                    </a:p>
                  </a:txBody>
                  <a:tcPr marL="91425" marR="91425" marT="91425" marB="91425">
                    <a:lnL w="19050" cap="flat" cmpd="sng">
                      <a:solidFill>
                        <a:srgbClr val="9E9E9E"/>
                      </a:solidFill>
                      <a:prstDash val="solid"/>
                      <a:round/>
                      <a:headEnd type="none" w="sm" len="sm"/>
                      <a:tailEnd type="none" w="sm" len="sm"/>
                    </a:lnL>
                    <a:lnR w="19050" cap="flat" cmpd="sng">
                      <a:solidFill>
                        <a:srgbClr val="9E9E9E"/>
                      </a:solidFill>
                      <a:prstDash val="solid"/>
                      <a:round/>
                      <a:headEnd type="none" w="sm" len="sm"/>
                      <a:tailEnd type="none" w="sm" len="sm"/>
                    </a:lnR>
                    <a:lnT w="19050" cap="flat" cmpd="sng">
                      <a:solidFill>
                        <a:srgbClr val="9E9E9E"/>
                      </a:solidFill>
                      <a:prstDash val="solid"/>
                      <a:round/>
                      <a:headEnd type="none" w="sm" len="sm"/>
                      <a:tailEnd type="none" w="sm" len="sm"/>
                    </a:lnT>
                    <a:lnB w="19050" cap="flat" cmpd="sng">
                      <a:solidFill>
                        <a:srgbClr val="9E9E9E"/>
                      </a:solidFill>
                      <a:prstDash val="solid"/>
                      <a:round/>
                      <a:headEnd type="none" w="sm" len="sm"/>
                      <a:tailEnd type="none" w="sm" len="sm"/>
                    </a:lnB>
                    <a:solidFill>
                      <a:srgbClr val="CFE2F3"/>
                    </a:solidFill>
                  </a:tcPr>
                </a:tc>
                <a:tc hMerge="1">
                  <a:txBody>
                    <a:bodyPr/>
                    <a:lstStyle/>
                    <a:p>
                      <a:endParaRPr lang="en-US"/>
                    </a:p>
                  </a:txBody>
                  <a:tcPr/>
                </a:tc>
                <a:extLst>
                  <a:ext uri="{0D108BD9-81ED-4DB2-BD59-A6C34878D82A}">
                    <a16:rowId xmlns:a16="http://schemas.microsoft.com/office/drawing/2014/main" val="10004"/>
                  </a:ext>
                </a:extLst>
              </a:tr>
              <a:tr h="365725">
                <a:tc>
                  <a:txBody>
                    <a:bodyPr/>
                    <a:lstStyle/>
                    <a:p>
                      <a:pPr marL="0" lvl="0" indent="0" algn="ctr" rtl="0">
                        <a:spcBef>
                          <a:spcPts val="0"/>
                        </a:spcBef>
                        <a:spcAft>
                          <a:spcPts val="0"/>
                        </a:spcAft>
                        <a:buNone/>
                      </a:pPr>
                      <a:r>
                        <a:rPr lang="en" sz="1300" b="1">
                          <a:latin typeface="Raleway"/>
                          <a:ea typeface="Raleway"/>
                          <a:cs typeface="Raleway"/>
                          <a:sym typeface="Raleway"/>
                        </a:rPr>
                        <a:t>Middle </a:t>
                      </a:r>
                      <a:endParaRPr sz="1300" b="1">
                        <a:latin typeface="Raleway"/>
                        <a:ea typeface="Raleway"/>
                        <a:cs typeface="Raleway"/>
                        <a:sym typeface="Raleway"/>
                      </a:endParaRPr>
                    </a:p>
                  </a:txBody>
                  <a:tcPr marL="91425" marR="91425" marT="91425" marB="91425">
                    <a:lnL w="19050" cap="flat" cmpd="sng">
                      <a:solidFill>
                        <a:srgbClr val="9E9E9E"/>
                      </a:solidFill>
                      <a:prstDash val="solid"/>
                      <a:round/>
                      <a:headEnd type="none" w="sm" len="sm"/>
                      <a:tailEnd type="none" w="sm" len="sm"/>
                    </a:lnL>
                    <a:lnR w="19050" cap="flat" cmpd="sng">
                      <a:solidFill>
                        <a:srgbClr val="9E9E9E"/>
                      </a:solidFill>
                      <a:prstDash val="solid"/>
                      <a:round/>
                      <a:headEnd type="none" w="sm" len="sm"/>
                      <a:tailEnd type="none" w="sm" len="sm"/>
                    </a:lnR>
                    <a:lnT w="19050" cap="flat" cmpd="sng">
                      <a:solidFill>
                        <a:srgbClr val="9E9E9E"/>
                      </a:solidFill>
                      <a:prstDash val="solid"/>
                      <a:round/>
                      <a:headEnd type="none" w="sm" len="sm"/>
                      <a:tailEnd type="none" w="sm" len="sm"/>
                    </a:lnT>
                    <a:lnB w="19050" cap="flat" cmpd="sng">
                      <a:solidFill>
                        <a:srgbClr val="9E9E9E"/>
                      </a:solidFill>
                      <a:prstDash val="solid"/>
                      <a:round/>
                      <a:headEnd type="none" w="sm" len="sm"/>
                      <a:tailEnd type="none" w="sm" len="sm"/>
                    </a:lnB>
                  </a:tcPr>
                </a:tc>
                <a:tc>
                  <a:txBody>
                    <a:bodyPr/>
                    <a:lstStyle/>
                    <a:p>
                      <a:pPr marL="0" lvl="0" indent="0" algn="ctr" rtl="0">
                        <a:spcBef>
                          <a:spcPts val="0"/>
                        </a:spcBef>
                        <a:spcAft>
                          <a:spcPts val="0"/>
                        </a:spcAft>
                        <a:buNone/>
                      </a:pPr>
                      <a:r>
                        <a:rPr lang="en" sz="1200" b="1">
                          <a:latin typeface="Raleway"/>
                          <a:ea typeface="Raleway"/>
                          <a:cs typeface="Raleway"/>
                          <a:sym typeface="Raleway"/>
                        </a:rPr>
                        <a:t>19-20 </a:t>
                      </a:r>
                      <a:endParaRPr sz="1200" b="1">
                        <a:latin typeface="Raleway"/>
                        <a:ea typeface="Raleway"/>
                        <a:cs typeface="Raleway"/>
                        <a:sym typeface="Raleway"/>
                      </a:endParaRPr>
                    </a:p>
                  </a:txBody>
                  <a:tcPr marL="91425" marR="91425" marT="91425" marB="91425">
                    <a:lnL w="19050" cap="flat" cmpd="sng">
                      <a:solidFill>
                        <a:srgbClr val="9E9E9E"/>
                      </a:solidFill>
                      <a:prstDash val="solid"/>
                      <a:round/>
                      <a:headEnd type="none" w="sm" len="sm"/>
                      <a:tailEnd type="none" w="sm" len="sm"/>
                    </a:lnL>
                    <a:lnR w="19050" cap="flat" cmpd="sng">
                      <a:solidFill>
                        <a:srgbClr val="9E9E9E"/>
                      </a:solidFill>
                      <a:prstDash val="solid"/>
                      <a:round/>
                      <a:headEnd type="none" w="sm" len="sm"/>
                      <a:tailEnd type="none" w="sm" len="sm"/>
                    </a:lnR>
                    <a:lnT w="19050" cap="flat" cmpd="sng">
                      <a:solidFill>
                        <a:srgbClr val="9E9E9E"/>
                      </a:solidFill>
                      <a:prstDash val="solid"/>
                      <a:round/>
                      <a:headEnd type="none" w="sm" len="sm"/>
                      <a:tailEnd type="none" w="sm" len="sm"/>
                    </a:lnT>
                    <a:lnB w="19050" cap="flat" cmpd="sng">
                      <a:solidFill>
                        <a:srgbClr val="9E9E9E"/>
                      </a:solidFill>
                      <a:prstDash val="solid"/>
                      <a:round/>
                      <a:headEnd type="none" w="sm" len="sm"/>
                      <a:tailEnd type="none" w="sm" len="sm"/>
                    </a:lnB>
                  </a:tcPr>
                </a:tc>
                <a:tc>
                  <a:txBody>
                    <a:bodyPr/>
                    <a:lstStyle/>
                    <a:p>
                      <a:pPr marL="0" lvl="0" indent="0" algn="ctr" rtl="0">
                        <a:spcBef>
                          <a:spcPts val="0"/>
                        </a:spcBef>
                        <a:spcAft>
                          <a:spcPts val="0"/>
                        </a:spcAft>
                        <a:buNone/>
                      </a:pPr>
                      <a:r>
                        <a:rPr lang="en" sz="1200" b="1">
                          <a:latin typeface="Raleway"/>
                          <a:ea typeface="Raleway"/>
                          <a:cs typeface="Raleway"/>
                          <a:sym typeface="Raleway"/>
                        </a:rPr>
                        <a:t>20-21</a:t>
                      </a:r>
                      <a:endParaRPr sz="1200" b="1">
                        <a:latin typeface="Raleway"/>
                        <a:ea typeface="Raleway"/>
                        <a:cs typeface="Raleway"/>
                        <a:sym typeface="Raleway"/>
                      </a:endParaRPr>
                    </a:p>
                  </a:txBody>
                  <a:tcPr marL="91425" marR="91425" marT="91425" marB="91425">
                    <a:lnL w="19050" cap="flat" cmpd="sng">
                      <a:solidFill>
                        <a:srgbClr val="9E9E9E"/>
                      </a:solidFill>
                      <a:prstDash val="solid"/>
                      <a:round/>
                      <a:headEnd type="none" w="sm" len="sm"/>
                      <a:tailEnd type="none" w="sm" len="sm"/>
                    </a:lnL>
                    <a:lnR w="19050" cap="flat" cmpd="sng">
                      <a:solidFill>
                        <a:srgbClr val="9E9E9E"/>
                      </a:solidFill>
                      <a:prstDash val="solid"/>
                      <a:round/>
                      <a:headEnd type="none" w="sm" len="sm"/>
                      <a:tailEnd type="none" w="sm" len="sm"/>
                    </a:lnR>
                    <a:lnT w="19050" cap="flat" cmpd="sng">
                      <a:solidFill>
                        <a:srgbClr val="9E9E9E"/>
                      </a:solidFill>
                      <a:prstDash val="solid"/>
                      <a:round/>
                      <a:headEnd type="none" w="sm" len="sm"/>
                      <a:tailEnd type="none" w="sm" len="sm"/>
                    </a:lnT>
                    <a:lnB w="19050" cap="flat" cmpd="sng">
                      <a:solidFill>
                        <a:srgbClr val="9E9E9E"/>
                      </a:solidFill>
                      <a:prstDash val="solid"/>
                      <a:round/>
                      <a:headEnd type="none" w="sm" len="sm"/>
                      <a:tailEnd type="none" w="sm" len="sm"/>
                    </a:lnB>
                  </a:tcPr>
                </a:tc>
                <a:extLst>
                  <a:ext uri="{0D108BD9-81ED-4DB2-BD59-A6C34878D82A}">
                    <a16:rowId xmlns:a16="http://schemas.microsoft.com/office/drawing/2014/main" val="10005"/>
                  </a:ext>
                </a:extLst>
              </a:tr>
              <a:tr h="350500">
                <a:tc>
                  <a:txBody>
                    <a:bodyPr/>
                    <a:lstStyle/>
                    <a:p>
                      <a:pPr marL="0" lvl="0" indent="0" algn="l" rtl="0">
                        <a:spcBef>
                          <a:spcPts val="0"/>
                        </a:spcBef>
                        <a:spcAft>
                          <a:spcPts val="0"/>
                        </a:spcAft>
                        <a:buNone/>
                      </a:pPr>
                      <a:r>
                        <a:rPr lang="en" sz="1200">
                          <a:latin typeface="Raleway"/>
                          <a:ea typeface="Raleway"/>
                          <a:cs typeface="Raleway"/>
                          <a:sym typeface="Raleway"/>
                        </a:rPr>
                        <a:t>Total Students</a:t>
                      </a:r>
                      <a:endParaRPr sz="1200">
                        <a:latin typeface="Raleway"/>
                        <a:ea typeface="Raleway"/>
                        <a:cs typeface="Raleway"/>
                        <a:sym typeface="Raleway"/>
                      </a:endParaRPr>
                    </a:p>
                  </a:txBody>
                  <a:tcPr marL="91425" marR="91425" marT="91425" marB="91425">
                    <a:lnL w="19050" cap="flat" cmpd="sng">
                      <a:solidFill>
                        <a:srgbClr val="9E9E9E"/>
                      </a:solidFill>
                      <a:prstDash val="solid"/>
                      <a:round/>
                      <a:headEnd type="none" w="sm" len="sm"/>
                      <a:tailEnd type="none" w="sm" len="sm"/>
                    </a:lnL>
                    <a:lnR w="19050" cap="flat" cmpd="sng">
                      <a:solidFill>
                        <a:srgbClr val="9E9E9E"/>
                      </a:solidFill>
                      <a:prstDash val="solid"/>
                      <a:round/>
                      <a:headEnd type="none" w="sm" len="sm"/>
                      <a:tailEnd type="none" w="sm" len="sm"/>
                    </a:lnR>
                    <a:lnT w="19050" cap="flat" cmpd="sng">
                      <a:solidFill>
                        <a:srgbClr val="9E9E9E"/>
                      </a:solidFill>
                      <a:prstDash val="solid"/>
                      <a:round/>
                      <a:headEnd type="none" w="sm" len="sm"/>
                      <a:tailEnd type="none" w="sm" len="sm"/>
                    </a:lnT>
                    <a:lnB w="19050" cap="flat" cmpd="sng">
                      <a:solidFill>
                        <a:srgbClr val="9E9E9E"/>
                      </a:solidFill>
                      <a:prstDash val="solid"/>
                      <a:round/>
                      <a:headEnd type="none" w="sm" len="sm"/>
                      <a:tailEnd type="none" w="sm" len="sm"/>
                    </a:lnB>
                  </a:tcPr>
                </a:tc>
                <a:tc>
                  <a:txBody>
                    <a:bodyPr/>
                    <a:lstStyle/>
                    <a:p>
                      <a:pPr marL="0" lvl="0" indent="0" algn="ctr" rtl="0">
                        <a:spcBef>
                          <a:spcPts val="0"/>
                        </a:spcBef>
                        <a:spcAft>
                          <a:spcPts val="0"/>
                        </a:spcAft>
                        <a:buNone/>
                      </a:pPr>
                      <a:r>
                        <a:rPr lang="en" sz="1200">
                          <a:latin typeface="Raleway"/>
                          <a:ea typeface="Raleway"/>
                          <a:cs typeface="Raleway"/>
                          <a:sym typeface="Raleway"/>
                        </a:rPr>
                        <a:t>7,800</a:t>
                      </a:r>
                      <a:endParaRPr sz="1200">
                        <a:latin typeface="Raleway"/>
                        <a:ea typeface="Raleway"/>
                        <a:cs typeface="Raleway"/>
                        <a:sym typeface="Raleway"/>
                      </a:endParaRPr>
                    </a:p>
                  </a:txBody>
                  <a:tcPr marL="91425" marR="91425" marT="91425" marB="91425">
                    <a:lnL w="19050" cap="flat" cmpd="sng">
                      <a:solidFill>
                        <a:srgbClr val="9E9E9E"/>
                      </a:solidFill>
                      <a:prstDash val="solid"/>
                      <a:round/>
                      <a:headEnd type="none" w="sm" len="sm"/>
                      <a:tailEnd type="none" w="sm" len="sm"/>
                    </a:lnL>
                    <a:lnR w="19050" cap="flat" cmpd="sng">
                      <a:solidFill>
                        <a:srgbClr val="9E9E9E"/>
                      </a:solidFill>
                      <a:prstDash val="solid"/>
                      <a:round/>
                      <a:headEnd type="none" w="sm" len="sm"/>
                      <a:tailEnd type="none" w="sm" len="sm"/>
                    </a:lnR>
                    <a:lnT w="19050" cap="flat" cmpd="sng">
                      <a:solidFill>
                        <a:srgbClr val="9E9E9E"/>
                      </a:solidFill>
                      <a:prstDash val="solid"/>
                      <a:round/>
                      <a:headEnd type="none" w="sm" len="sm"/>
                      <a:tailEnd type="none" w="sm" len="sm"/>
                    </a:lnT>
                    <a:lnB w="19050" cap="flat" cmpd="sng">
                      <a:solidFill>
                        <a:srgbClr val="9E9E9E"/>
                      </a:solidFill>
                      <a:prstDash val="solid"/>
                      <a:round/>
                      <a:headEnd type="none" w="sm" len="sm"/>
                      <a:tailEnd type="none" w="sm" len="sm"/>
                    </a:lnB>
                  </a:tcPr>
                </a:tc>
                <a:tc>
                  <a:txBody>
                    <a:bodyPr/>
                    <a:lstStyle/>
                    <a:p>
                      <a:pPr marL="0" lvl="0" indent="0" algn="ctr" rtl="0">
                        <a:spcBef>
                          <a:spcPts val="0"/>
                        </a:spcBef>
                        <a:spcAft>
                          <a:spcPts val="0"/>
                        </a:spcAft>
                        <a:buNone/>
                      </a:pPr>
                      <a:r>
                        <a:rPr lang="en" sz="1200">
                          <a:latin typeface="Raleway"/>
                          <a:ea typeface="Raleway"/>
                          <a:cs typeface="Raleway"/>
                          <a:sym typeface="Raleway"/>
                        </a:rPr>
                        <a:t>7,286</a:t>
                      </a:r>
                      <a:endParaRPr sz="1200">
                        <a:latin typeface="Raleway"/>
                        <a:ea typeface="Raleway"/>
                        <a:cs typeface="Raleway"/>
                        <a:sym typeface="Raleway"/>
                      </a:endParaRPr>
                    </a:p>
                  </a:txBody>
                  <a:tcPr marL="91425" marR="91425" marT="91425" marB="91425">
                    <a:lnL w="19050" cap="flat" cmpd="sng">
                      <a:solidFill>
                        <a:srgbClr val="9E9E9E"/>
                      </a:solidFill>
                      <a:prstDash val="solid"/>
                      <a:round/>
                      <a:headEnd type="none" w="sm" len="sm"/>
                      <a:tailEnd type="none" w="sm" len="sm"/>
                    </a:lnL>
                    <a:lnR w="19050" cap="flat" cmpd="sng">
                      <a:solidFill>
                        <a:srgbClr val="9E9E9E"/>
                      </a:solidFill>
                      <a:prstDash val="solid"/>
                      <a:round/>
                      <a:headEnd type="none" w="sm" len="sm"/>
                      <a:tailEnd type="none" w="sm" len="sm"/>
                    </a:lnR>
                    <a:lnT w="19050" cap="flat" cmpd="sng">
                      <a:solidFill>
                        <a:srgbClr val="9E9E9E"/>
                      </a:solidFill>
                      <a:prstDash val="solid"/>
                      <a:round/>
                      <a:headEnd type="none" w="sm" len="sm"/>
                      <a:tailEnd type="none" w="sm" len="sm"/>
                    </a:lnT>
                    <a:lnB w="19050" cap="flat" cmpd="sng">
                      <a:solidFill>
                        <a:srgbClr val="9E9E9E"/>
                      </a:solidFill>
                      <a:prstDash val="solid"/>
                      <a:round/>
                      <a:headEnd type="none" w="sm" len="sm"/>
                      <a:tailEnd type="none" w="sm" len="sm"/>
                    </a:lnB>
                  </a:tcPr>
                </a:tc>
                <a:extLst>
                  <a:ext uri="{0D108BD9-81ED-4DB2-BD59-A6C34878D82A}">
                    <a16:rowId xmlns:a16="http://schemas.microsoft.com/office/drawing/2014/main" val="10006"/>
                  </a:ext>
                </a:extLst>
              </a:tr>
              <a:tr h="350500">
                <a:tc>
                  <a:txBody>
                    <a:bodyPr/>
                    <a:lstStyle/>
                    <a:p>
                      <a:pPr marL="0" lvl="0" indent="0" algn="l" rtl="0">
                        <a:spcBef>
                          <a:spcPts val="0"/>
                        </a:spcBef>
                        <a:spcAft>
                          <a:spcPts val="0"/>
                        </a:spcAft>
                        <a:buNone/>
                      </a:pPr>
                      <a:r>
                        <a:rPr lang="en" sz="1200">
                          <a:latin typeface="Raleway"/>
                          <a:ea typeface="Raleway"/>
                          <a:cs typeface="Raleway"/>
                          <a:sym typeface="Raleway"/>
                        </a:rPr>
                        <a:t>Total ELA D &amp; F</a:t>
                      </a:r>
                      <a:endParaRPr sz="1200">
                        <a:latin typeface="Raleway"/>
                        <a:ea typeface="Raleway"/>
                        <a:cs typeface="Raleway"/>
                        <a:sym typeface="Raleway"/>
                      </a:endParaRPr>
                    </a:p>
                  </a:txBody>
                  <a:tcPr marL="91425" marR="91425" marT="91425" marB="91425">
                    <a:lnL w="19050" cap="flat" cmpd="sng">
                      <a:solidFill>
                        <a:srgbClr val="9E9E9E"/>
                      </a:solidFill>
                      <a:prstDash val="solid"/>
                      <a:round/>
                      <a:headEnd type="none" w="sm" len="sm"/>
                      <a:tailEnd type="none" w="sm" len="sm"/>
                    </a:lnL>
                    <a:lnR w="19050" cap="flat" cmpd="sng">
                      <a:solidFill>
                        <a:srgbClr val="9E9E9E"/>
                      </a:solidFill>
                      <a:prstDash val="solid"/>
                      <a:round/>
                      <a:headEnd type="none" w="sm" len="sm"/>
                      <a:tailEnd type="none" w="sm" len="sm"/>
                    </a:lnR>
                    <a:lnT w="19050" cap="flat" cmpd="sng">
                      <a:solidFill>
                        <a:srgbClr val="9E9E9E"/>
                      </a:solidFill>
                      <a:prstDash val="solid"/>
                      <a:round/>
                      <a:headEnd type="none" w="sm" len="sm"/>
                      <a:tailEnd type="none" w="sm" len="sm"/>
                    </a:lnT>
                    <a:lnB w="19050" cap="flat" cmpd="sng">
                      <a:solidFill>
                        <a:srgbClr val="9E9E9E"/>
                      </a:solidFill>
                      <a:prstDash val="solid"/>
                      <a:round/>
                      <a:headEnd type="none" w="sm" len="sm"/>
                      <a:tailEnd type="none" w="sm" len="sm"/>
                    </a:lnB>
                  </a:tcPr>
                </a:tc>
                <a:tc>
                  <a:txBody>
                    <a:bodyPr/>
                    <a:lstStyle/>
                    <a:p>
                      <a:pPr marL="0" lvl="0" indent="0" algn="ctr" rtl="0">
                        <a:spcBef>
                          <a:spcPts val="0"/>
                        </a:spcBef>
                        <a:spcAft>
                          <a:spcPts val="0"/>
                        </a:spcAft>
                        <a:buNone/>
                      </a:pPr>
                      <a:r>
                        <a:rPr lang="en" sz="1200">
                          <a:latin typeface="Raleway"/>
                          <a:ea typeface="Raleway"/>
                          <a:cs typeface="Raleway"/>
                          <a:sym typeface="Raleway"/>
                        </a:rPr>
                        <a:t>162</a:t>
                      </a:r>
                      <a:endParaRPr sz="1200">
                        <a:latin typeface="Raleway"/>
                        <a:ea typeface="Raleway"/>
                        <a:cs typeface="Raleway"/>
                        <a:sym typeface="Raleway"/>
                      </a:endParaRPr>
                    </a:p>
                  </a:txBody>
                  <a:tcPr marL="91425" marR="91425" marT="91425" marB="91425">
                    <a:lnL w="19050" cap="flat" cmpd="sng">
                      <a:solidFill>
                        <a:srgbClr val="9E9E9E"/>
                      </a:solidFill>
                      <a:prstDash val="solid"/>
                      <a:round/>
                      <a:headEnd type="none" w="sm" len="sm"/>
                      <a:tailEnd type="none" w="sm" len="sm"/>
                    </a:lnL>
                    <a:lnR w="19050" cap="flat" cmpd="sng">
                      <a:solidFill>
                        <a:srgbClr val="9E9E9E"/>
                      </a:solidFill>
                      <a:prstDash val="solid"/>
                      <a:round/>
                      <a:headEnd type="none" w="sm" len="sm"/>
                      <a:tailEnd type="none" w="sm" len="sm"/>
                    </a:lnR>
                    <a:lnT w="19050" cap="flat" cmpd="sng">
                      <a:solidFill>
                        <a:srgbClr val="9E9E9E"/>
                      </a:solidFill>
                      <a:prstDash val="solid"/>
                      <a:round/>
                      <a:headEnd type="none" w="sm" len="sm"/>
                      <a:tailEnd type="none" w="sm" len="sm"/>
                    </a:lnT>
                    <a:lnB w="19050" cap="flat" cmpd="sng">
                      <a:solidFill>
                        <a:srgbClr val="9E9E9E"/>
                      </a:solidFill>
                      <a:prstDash val="solid"/>
                      <a:round/>
                      <a:headEnd type="none" w="sm" len="sm"/>
                      <a:tailEnd type="none" w="sm" len="sm"/>
                    </a:lnB>
                  </a:tcPr>
                </a:tc>
                <a:tc>
                  <a:txBody>
                    <a:bodyPr/>
                    <a:lstStyle/>
                    <a:p>
                      <a:pPr marL="0" lvl="0" indent="0" algn="ctr" rtl="0">
                        <a:spcBef>
                          <a:spcPts val="0"/>
                        </a:spcBef>
                        <a:spcAft>
                          <a:spcPts val="0"/>
                        </a:spcAft>
                        <a:buNone/>
                      </a:pPr>
                      <a:r>
                        <a:rPr lang="en" sz="1200">
                          <a:latin typeface="Raleway"/>
                          <a:ea typeface="Raleway"/>
                          <a:cs typeface="Raleway"/>
                          <a:sym typeface="Raleway"/>
                        </a:rPr>
                        <a:t>335</a:t>
                      </a:r>
                      <a:endParaRPr sz="1200">
                        <a:latin typeface="Raleway"/>
                        <a:ea typeface="Raleway"/>
                        <a:cs typeface="Raleway"/>
                        <a:sym typeface="Raleway"/>
                      </a:endParaRPr>
                    </a:p>
                  </a:txBody>
                  <a:tcPr marL="91425" marR="91425" marT="91425" marB="91425">
                    <a:lnL w="19050" cap="flat" cmpd="sng">
                      <a:solidFill>
                        <a:srgbClr val="9E9E9E"/>
                      </a:solidFill>
                      <a:prstDash val="solid"/>
                      <a:round/>
                      <a:headEnd type="none" w="sm" len="sm"/>
                      <a:tailEnd type="none" w="sm" len="sm"/>
                    </a:lnL>
                    <a:lnR w="19050" cap="flat" cmpd="sng">
                      <a:solidFill>
                        <a:srgbClr val="9E9E9E"/>
                      </a:solidFill>
                      <a:prstDash val="solid"/>
                      <a:round/>
                      <a:headEnd type="none" w="sm" len="sm"/>
                      <a:tailEnd type="none" w="sm" len="sm"/>
                    </a:lnR>
                    <a:lnT w="19050" cap="flat" cmpd="sng">
                      <a:solidFill>
                        <a:srgbClr val="9E9E9E"/>
                      </a:solidFill>
                      <a:prstDash val="solid"/>
                      <a:round/>
                      <a:headEnd type="none" w="sm" len="sm"/>
                      <a:tailEnd type="none" w="sm" len="sm"/>
                    </a:lnT>
                    <a:lnB w="19050" cap="flat" cmpd="sng">
                      <a:solidFill>
                        <a:srgbClr val="9E9E9E"/>
                      </a:solidFill>
                      <a:prstDash val="solid"/>
                      <a:round/>
                      <a:headEnd type="none" w="sm" len="sm"/>
                      <a:tailEnd type="none" w="sm" len="sm"/>
                    </a:lnB>
                  </a:tcPr>
                </a:tc>
                <a:extLst>
                  <a:ext uri="{0D108BD9-81ED-4DB2-BD59-A6C34878D82A}">
                    <a16:rowId xmlns:a16="http://schemas.microsoft.com/office/drawing/2014/main" val="10007"/>
                  </a:ext>
                </a:extLst>
              </a:tr>
              <a:tr h="350500">
                <a:tc>
                  <a:txBody>
                    <a:bodyPr/>
                    <a:lstStyle/>
                    <a:p>
                      <a:pPr marL="0" lvl="0" indent="0" algn="l" rtl="0">
                        <a:spcBef>
                          <a:spcPts val="0"/>
                        </a:spcBef>
                        <a:spcAft>
                          <a:spcPts val="0"/>
                        </a:spcAft>
                        <a:buNone/>
                      </a:pPr>
                      <a:r>
                        <a:rPr lang="en" sz="1200">
                          <a:latin typeface="Raleway"/>
                          <a:ea typeface="Raleway"/>
                          <a:cs typeface="Raleway"/>
                          <a:sym typeface="Raleway"/>
                        </a:rPr>
                        <a:t>Percentage</a:t>
                      </a:r>
                      <a:endParaRPr sz="1200">
                        <a:latin typeface="Raleway"/>
                        <a:ea typeface="Raleway"/>
                        <a:cs typeface="Raleway"/>
                        <a:sym typeface="Raleway"/>
                      </a:endParaRPr>
                    </a:p>
                  </a:txBody>
                  <a:tcPr marL="91425" marR="91425" marT="91425" marB="91425">
                    <a:lnL w="19050" cap="flat" cmpd="sng">
                      <a:solidFill>
                        <a:srgbClr val="9E9E9E"/>
                      </a:solidFill>
                      <a:prstDash val="solid"/>
                      <a:round/>
                      <a:headEnd type="none" w="sm" len="sm"/>
                      <a:tailEnd type="none" w="sm" len="sm"/>
                    </a:lnL>
                    <a:lnR w="19050" cap="flat" cmpd="sng">
                      <a:solidFill>
                        <a:srgbClr val="9E9E9E"/>
                      </a:solidFill>
                      <a:prstDash val="solid"/>
                      <a:round/>
                      <a:headEnd type="none" w="sm" len="sm"/>
                      <a:tailEnd type="none" w="sm" len="sm"/>
                    </a:lnR>
                    <a:lnT w="19050" cap="flat" cmpd="sng">
                      <a:solidFill>
                        <a:srgbClr val="9E9E9E"/>
                      </a:solidFill>
                      <a:prstDash val="solid"/>
                      <a:round/>
                      <a:headEnd type="none" w="sm" len="sm"/>
                      <a:tailEnd type="none" w="sm" len="sm"/>
                    </a:lnT>
                    <a:lnB w="19050" cap="flat" cmpd="sng">
                      <a:solidFill>
                        <a:srgbClr val="9E9E9E"/>
                      </a:solidFill>
                      <a:prstDash val="solid"/>
                      <a:round/>
                      <a:headEnd type="none" w="sm" len="sm"/>
                      <a:tailEnd type="none" w="sm" len="sm"/>
                    </a:lnB>
                  </a:tcPr>
                </a:tc>
                <a:tc>
                  <a:txBody>
                    <a:bodyPr/>
                    <a:lstStyle/>
                    <a:p>
                      <a:pPr marL="0" lvl="0" indent="0" algn="ctr" rtl="0">
                        <a:spcBef>
                          <a:spcPts val="0"/>
                        </a:spcBef>
                        <a:spcAft>
                          <a:spcPts val="0"/>
                        </a:spcAft>
                        <a:buNone/>
                      </a:pPr>
                      <a:r>
                        <a:rPr lang="en" sz="1200">
                          <a:latin typeface="Raleway"/>
                          <a:ea typeface="Raleway"/>
                          <a:cs typeface="Raleway"/>
                          <a:sym typeface="Raleway"/>
                        </a:rPr>
                        <a:t>2.08</a:t>
                      </a:r>
                      <a:endParaRPr sz="1200">
                        <a:latin typeface="Raleway"/>
                        <a:ea typeface="Raleway"/>
                        <a:cs typeface="Raleway"/>
                        <a:sym typeface="Raleway"/>
                      </a:endParaRPr>
                    </a:p>
                  </a:txBody>
                  <a:tcPr marL="91425" marR="91425" marT="91425" marB="91425">
                    <a:lnL w="19050" cap="flat" cmpd="sng">
                      <a:solidFill>
                        <a:srgbClr val="9E9E9E"/>
                      </a:solidFill>
                      <a:prstDash val="solid"/>
                      <a:round/>
                      <a:headEnd type="none" w="sm" len="sm"/>
                      <a:tailEnd type="none" w="sm" len="sm"/>
                    </a:lnL>
                    <a:lnR w="19050" cap="flat" cmpd="sng">
                      <a:solidFill>
                        <a:srgbClr val="9E9E9E"/>
                      </a:solidFill>
                      <a:prstDash val="solid"/>
                      <a:round/>
                      <a:headEnd type="none" w="sm" len="sm"/>
                      <a:tailEnd type="none" w="sm" len="sm"/>
                    </a:lnR>
                    <a:lnT w="19050" cap="flat" cmpd="sng">
                      <a:solidFill>
                        <a:srgbClr val="9E9E9E"/>
                      </a:solidFill>
                      <a:prstDash val="solid"/>
                      <a:round/>
                      <a:headEnd type="none" w="sm" len="sm"/>
                      <a:tailEnd type="none" w="sm" len="sm"/>
                    </a:lnT>
                    <a:lnB w="19050" cap="flat" cmpd="sng">
                      <a:solidFill>
                        <a:srgbClr val="9E9E9E"/>
                      </a:solidFill>
                      <a:prstDash val="solid"/>
                      <a:round/>
                      <a:headEnd type="none" w="sm" len="sm"/>
                      <a:tailEnd type="none" w="sm" len="sm"/>
                    </a:lnB>
                  </a:tcPr>
                </a:tc>
                <a:tc>
                  <a:txBody>
                    <a:bodyPr/>
                    <a:lstStyle/>
                    <a:p>
                      <a:pPr marL="0" lvl="0" indent="0" algn="ctr" rtl="0">
                        <a:spcBef>
                          <a:spcPts val="0"/>
                        </a:spcBef>
                        <a:spcAft>
                          <a:spcPts val="0"/>
                        </a:spcAft>
                        <a:buNone/>
                      </a:pPr>
                      <a:r>
                        <a:rPr lang="en" sz="1200">
                          <a:latin typeface="Raleway"/>
                          <a:ea typeface="Raleway"/>
                          <a:cs typeface="Raleway"/>
                          <a:sym typeface="Raleway"/>
                        </a:rPr>
                        <a:t>4.60</a:t>
                      </a:r>
                      <a:endParaRPr sz="1200">
                        <a:latin typeface="Raleway"/>
                        <a:ea typeface="Raleway"/>
                        <a:cs typeface="Raleway"/>
                        <a:sym typeface="Raleway"/>
                      </a:endParaRPr>
                    </a:p>
                  </a:txBody>
                  <a:tcPr marL="91425" marR="91425" marT="91425" marB="91425">
                    <a:lnL w="19050" cap="flat" cmpd="sng">
                      <a:solidFill>
                        <a:srgbClr val="9E9E9E"/>
                      </a:solidFill>
                      <a:prstDash val="solid"/>
                      <a:round/>
                      <a:headEnd type="none" w="sm" len="sm"/>
                      <a:tailEnd type="none" w="sm" len="sm"/>
                    </a:lnL>
                    <a:lnR w="19050" cap="flat" cmpd="sng">
                      <a:solidFill>
                        <a:srgbClr val="9E9E9E"/>
                      </a:solidFill>
                      <a:prstDash val="solid"/>
                      <a:round/>
                      <a:headEnd type="none" w="sm" len="sm"/>
                      <a:tailEnd type="none" w="sm" len="sm"/>
                    </a:lnR>
                    <a:lnT w="19050" cap="flat" cmpd="sng">
                      <a:solidFill>
                        <a:srgbClr val="9E9E9E"/>
                      </a:solidFill>
                      <a:prstDash val="solid"/>
                      <a:round/>
                      <a:headEnd type="none" w="sm" len="sm"/>
                      <a:tailEnd type="none" w="sm" len="sm"/>
                    </a:lnT>
                    <a:lnB w="19050" cap="flat" cmpd="sng">
                      <a:solidFill>
                        <a:srgbClr val="9E9E9E"/>
                      </a:solidFill>
                      <a:prstDash val="solid"/>
                      <a:round/>
                      <a:headEnd type="none" w="sm" len="sm"/>
                      <a:tailEnd type="none" w="sm" len="sm"/>
                    </a:lnB>
                  </a:tcPr>
                </a:tc>
                <a:extLst>
                  <a:ext uri="{0D108BD9-81ED-4DB2-BD59-A6C34878D82A}">
                    <a16:rowId xmlns:a16="http://schemas.microsoft.com/office/drawing/2014/main" val="10008"/>
                  </a:ext>
                </a:extLst>
              </a:tr>
              <a:tr h="380975">
                <a:tc>
                  <a:txBody>
                    <a:bodyPr/>
                    <a:lstStyle/>
                    <a:p>
                      <a:pPr marL="0" lvl="0" indent="0" algn="l" rtl="0">
                        <a:spcBef>
                          <a:spcPts val="0"/>
                        </a:spcBef>
                        <a:spcAft>
                          <a:spcPts val="0"/>
                        </a:spcAft>
                        <a:buNone/>
                      </a:pPr>
                      <a:r>
                        <a:rPr lang="en" sz="1200" b="1">
                          <a:latin typeface="Raleway"/>
                          <a:ea typeface="Raleway"/>
                          <a:cs typeface="Raleway"/>
                          <a:sym typeface="Raleway"/>
                        </a:rPr>
                        <a:t>% difference for middle school</a:t>
                      </a:r>
                      <a:endParaRPr sz="1200" b="1">
                        <a:latin typeface="Raleway"/>
                        <a:ea typeface="Raleway"/>
                        <a:cs typeface="Raleway"/>
                        <a:sym typeface="Raleway"/>
                      </a:endParaRPr>
                    </a:p>
                  </a:txBody>
                  <a:tcPr marL="91425" marR="91425" marT="91425" marB="91425">
                    <a:lnL w="19050" cap="flat" cmpd="sng">
                      <a:solidFill>
                        <a:srgbClr val="9E9E9E"/>
                      </a:solidFill>
                      <a:prstDash val="solid"/>
                      <a:round/>
                      <a:headEnd type="none" w="sm" len="sm"/>
                      <a:tailEnd type="none" w="sm" len="sm"/>
                    </a:lnL>
                    <a:lnR w="19050" cap="flat" cmpd="sng">
                      <a:solidFill>
                        <a:srgbClr val="9E9E9E"/>
                      </a:solidFill>
                      <a:prstDash val="solid"/>
                      <a:round/>
                      <a:headEnd type="none" w="sm" len="sm"/>
                      <a:tailEnd type="none" w="sm" len="sm"/>
                    </a:lnR>
                    <a:lnT w="19050" cap="flat" cmpd="sng">
                      <a:solidFill>
                        <a:srgbClr val="9E9E9E"/>
                      </a:solidFill>
                      <a:prstDash val="solid"/>
                      <a:round/>
                      <a:headEnd type="none" w="sm" len="sm"/>
                      <a:tailEnd type="none" w="sm" len="sm"/>
                    </a:lnT>
                    <a:lnB w="19050" cap="flat" cmpd="sng">
                      <a:solidFill>
                        <a:srgbClr val="9E9E9E"/>
                      </a:solidFill>
                      <a:prstDash val="solid"/>
                      <a:round/>
                      <a:headEnd type="none" w="sm" len="sm"/>
                      <a:tailEnd type="none" w="sm" len="sm"/>
                    </a:lnB>
                  </a:tcPr>
                </a:tc>
                <a:tc gridSpan="2">
                  <a:txBody>
                    <a:bodyPr/>
                    <a:lstStyle/>
                    <a:p>
                      <a:pPr marL="0" lvl="0" indent="0" algn="ctr" rtl="0">
                        <a:spcBef>
                          <a:spcPts val="0"/>
                        </a:spcBef>
                        <a:spcAft>
                          <a:spcPts val="0"/>
                        </a:spcAft>
                        <a:buNone/>
                      </a:pPr>
                      <a:r>
                        <a:rPr lang="en" b="1">
                          <a:latin typeface="Raleway"/>
                          <a:ea typeface="Raleway"/>
                          <a:cs typeface="Raleway"/>
                          <a:sym typeface="Raleway"/>
                        </a:rPr>
                        <a:t>Increase of </a:t>
                      </a:r>
                      <a:r>
                        <a:rPr lang="en" b="1">
                          <a:solidFill>
                            <a:srgbClr val="0000FF"/>
                          </a:solidFill>
                          <a:latin typeface="Raleway"/>
                          <a:ea typeface="Raleway"/>
                          <a:cs typeface="Raleway"/>
                          <a:sym typeface="Raleway"/>
                        </a:rPr>
                        <a:t>121.15</a:t>
                      </a:r>
                      <a:r>
                        <a:rPr lang="en" b="1">
                          <a:latin typeface="Raleway"/>
                          <a:ea typeface="Raleway"/>
                          <a:cs typeface="Raleway"/>
                          <a:sym typeface="Raleway"/>
                        </a:rPr>
                        <a:t>%</a:t>
                      </a:r>
                      <a:endParaRPr b="1">
                        <a:latin typeface="Raleway"/>
                        <a:ea typeface="Raleway"/>
                        <a:cs typeface="Raleway"/>
                        <a:sym typeface="Raleway"/>
                      </a:endParaRPr>
                    </a:p>
                  </a:txBody>
                  <a:tcPr marL="91425" marR="91425" marT="91425" marB="91425">
                    <a:lnL w="19050" cap="flat" cmpd="sng">
                      <a:solidFill>
                        <a:srgbClr val="9E9E9E"/>
                      </a:solidFill>
                      <a:prstDash val="solid"/>
                      <a:round/>
                      <a:headEnd type="none" w="sm" len="sm"/>
                      <a:tailEnd type="none" w="sm" len="sm"/>
                    </a:lnL>
                    <a:lnR w="19050" cap="flat" cmpd="sng">
                      <a:solidFill>
                        <a:srgbClr val="9E9E9E"/>
                      </a:solidFill>
                      <a:prstDash val="solid"/>
                      <a:round/>
                      <a:headEnd type="none" w="sm" len="sm"/>
                      <a:tailEnd type="none" w="sm" len="sm"/>
                    </a:lnR>
                    <a:lnT w="19050" cap="flat" cmpd="sng">
                      <a:solidFill>
                        <a:srgbClr val="9E9E9E"/>
                      </a:solidFill>
                      <a:prstDash val="solid"/>
                      <a:round/>
                      <a:headEnd type="none" w="sm" len="sm"/>
                      <a:tailEnd type="none" w="sm" len="sm"/>
                    </a:lnT>
                    <a:lnB w="19050" cap="flat" cmpd="sng">
                      <a:solidFill>
                        <a:srgbClr val="9E9E9E"/>
                      </a:solidFill>
                      <a:prstDash val="solid"/>
                      <a:round/>
                      <a:headEnd type="none" w="sm" len="sm"/>
                      <a:tailEnd type="none" w="sm" len="sm"/>
                    </a:lnB>
                    <a:solidFill>
                      <a:srgbClr val="CFE2F3"/>
                    </a:solidFill>
                  </a:tcPr>
                </a:tc>
                <a:tc hMerge="1">
                  <a:txBody>
                    <a:bodyPr/>
                    <a:lstStyle/>
                    <a:p>
                      <a:endParaRPr lang="en-US"/>
                    </a:p>
                  </a:txBody>
                  <a:tcPr/>
                </a:tc>
                <a:extLst>
                  <a:ext uri="{0D108BD9-81ED-4DB2-BD59-A6C34878D82A}">
                    <a16:rowId xmlns:a16="http://schemas.microsoft.com/office/drawing/2014/main" val="10009"/>
                  </a:ext>
                </a:extLst>
              </a:tr>
            </a:tbl>
          </a:graphicData>
        </a:graphic>
      </p:graphicFrame>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39"/>
        <p:cNvGrpSpPr/>
        <p:nvPr/>
      </p:nvGrpSpPr>
      <p:grpSpPr>
        <a:xfrm>
          <a:off x="0" y="0"/>
          <a:ext cx="0" cy="0"/>
          <a:chOff x="0" y="0"/>
          <a:chExt cx="0" cy="0"/>
        </a:xfrm>
      </p:grpSpPr>
      <p:sp>
        <p:nvSpPr>
          <p:cNvPr id="240" name="Google Shape;240;p41"/>
          <p:cNvSpPr txBox="1">
            <a:spLocks noGrp="1"/>
          </p:cNvSpPr>
          <p:nvPr>
            <p:ph type="title"/>
          </p:nvPr>
        </p:nvSpPr>
        <p:spPr>
          <a:xfrm>
            <a:off x="11400" y="0"/>
            <a:ext cx="9144000" cy="1266900"/>
          </a:xfrm>
          <a:prstGeom prst="rect">
            <a:avLst/>
          </a:prstGeom>
          <a:solidFill>
            <a:srgbClr val="073763"/>
          </a:solidFill>
        </p:spPr>
        <p:txBody>
          <a:bodyPr spcFirstLastPara="1" wrap="square" lIns="91425" tIns="91425" rIns="91425" bIns="91425" anchor="t" anchorCtr="0">
            <a:normAutofit/>
          </a:bodyPr>
          <a:lstStyle/>
          <a:p>
            <a:pPr marL="0" lvl="0" indent="0" algn="l" rtl="0">
              <a:spcBef>
                <a:spcPts val="0"/>
              </a:spcBef>
              <a:spcAft>
                <a:spcPts val="0"/>
              </a:spcAft>
              <a:buNone/>
            </a:pPr>
            <a:endParaRPr sz="1300">
              <a:latin typeface="Raleway"/>
              <a:ea typeface="Raleway"/>
              <a:cs typeface="Raleway"/>
              <a:sym typeface="Raleway"/>
            </a:endParaRPr>
          </a:p>
          <a:p>
            <a:pPr marL="0" lvl="0" indent="0" algn="l" rtl="0">
              <a:spcBef>
                <a:spcPts val="0"/>
              </a:spcBef>
              <a:spcAft>
                <a:spcPts val="0"/>
              </a:spcAft>
              <a:buNone/>
            </a:pPr>
            <a:r>
              <a:rPr lang="en" sz="2400">
                <a:latin typeface="Raleway"/>
                <a:ea typeface="Raleway"/>
                <a:cs typeface="Raleway"/>
                <a:sym typeface="Raleway"/>
              </a:rPr>
              <a:t>  </a:t>
            </a:r>
            <a:r>
              <a:rPr lang="en" sz="2400" b="1">
                <a:latin typeface="Raleway"/>
                <a:ea typeface="Raleway"/>
                <a:cs typeface="Raleway"/>
                <a:sym typeface="Raleway"/>
              </a:rPr>
              <a:t>Percentage of Students with Grades of D or F     </a:t>
            </a:r>
            <a:endParaRPr sz="2400" b="1">
              <a:latin typeface="Raleway"/>
              <a:ea typeface="Raleway"/>
              <a:cs typeface="Raleway"/>
              <a:sym typeface="Raleway"/>
            </a:endParaRPr>
          </a:p>
          <a:p>
            <a:pPr marL="0" lvl="0" indent="0" algn="l" rtl="0">
              <a:spcBef>
                <a:spcPts val="0"/>
              </a:spcBef>
              <a:spcAft>
                <a:spcPts val="0"/>
              </a:spcAft>
              <a:buNone/>
            </a:pPr>
            <a:r>
              <a:rPr lang="en" sz="2400" b="1">
                <a:latin typeface="Raleway"/>
                <a:ea typeface="Raleway"/>
                <a:cs typeface="Raleway"/>
                <a:sym typeface="Raleway"/>
              </a:rPr>
              <a:t>  Mathematics (Secondary)</a:t>
            </a:r>
            <a:endParaRPr b="1">
              <a:latin typeface="Raleway"/>
              <a:ea typeface="Raleway"/>
              <a:cs typeface="Raleway"/>
              <a:sym typeface="Raleway"/>
            </a:endParaRPr>
          </a:p>
        </p:txBody>
      </p:sp>
      <p:graphicFrame>
        <p:nvGraphicFramePr>
          <p:cNvPr id="241" name="Google Shape;241;p41"/>
          <p:cNvGraphicFramePr/>
          <p:nvPr/>
        </p:nvGraphicFramePr>
        <p:xfrm>
          <a:off x="150198" y="1327180"/>
          <a:ext cx="3000000" cy="3000000"/>
        </p:xfrm>
        <a:graphic>
          <a:graphicData uri="http://schemas.openxmlformats.org/drawingml/2006/table">
            <a:tbl>
              <a:tblPr>
                <a:noFill/>
                <a:tableStyleId>{4D732523-E9B2-43B7-B019-D8505215FE31}</a:tableStyleId>
              </a:tblPr>
              <a:tblGrid>
                <a:gridCol w="2947875">
                  <a:extLst>
                    <a:ext uri="{9D8B030D-6E8A-4147-A177-3AD203B41FA5}">
                      <a16:colId xmlns:a16="http://schemas.microsoft.com/office/drawing/2014/main" val="20000"/>
                    </a:ext>
                  </a:extLst>
                </a:gridCol>
                <a:gridCol w="2947875">
                  <a:extLst>
                    <a:ext uri="{9D8B030D-6E8A-4147-A177-3AD203B41FA5}">
                      <a16:colId xmlns:a16="http://schemas.microsoft.com/office/drawing/2014/main" val="20001"/>
                    </a:ext>
                  </a:extLst>
                </a:gridCol>
                <a:gridCol w="2947875">
                  <a:extLst>
                    <a:ext uri="{9D8B030D-6E8A-4147-A177-3AD203B41FA5}">
                      <a16:colId xmlns:a16="http://schemas.microsoft.com/office/drawing/2014/main" val="20002"/>
                    </a:ext>
                  </a:extLst>
                </a:gridCol>
              </a:tblGrid>
              <a:tr h="365725">
                <a:tc>
                  <a:txBody>
                    <a:bodyPr/>
                    <a:lstStyle/>
                    <a:p>
                      <a:pPr marL="0" lvl="0" indent="0" algn="ctr" rtl="0">
                        <a:spcBef>
                          <a:spcPts val="0"/>
                        </a:spcBef>
                        <a:spcAft>
                          <a:spcPts val="0"/>
                        </a:spcAft>
                        <a:buNone/>
                      </a:pPr>
                      <a:r>
                        <a:rPr lang="en" sz="1300" b="1">
                          <a:latin typeface="Raleway"/>
                          <a:ea typeface="Raleway"/>
                          <a:cs typeface="Raleway"/>
                          <a:sym typeface="Raleway"/>
                        </a:rPr>
                        <a:t>High</a:t>
                      </a:r>
                      <a:endParaRPr sz="1300" b="1">
                        <a:latin typeface="Raleway"/>
                        <a:ea typeface="Raleway"/>
                        <a:cs typeface="Raleway"/>
                        <a:sym typeface="Raleway"/>
                      </a:endParaRPr>
                    </a:p>
                  </a:txBody>
                  <a:tcPr marL="91425" marR="91425" marT="91425" marB="91425">
                    <a:lnL w="19050" cap="flat" cmpd="sng">
                      <a:solidFill>
                        <a:srgbClr val="9E9E9E"/>
                      </a:solidFill>
                      <a:prstDash val="solid"/>
                      <a:round/>
                      <a:headEnd type="none" w="sm" len="sm"/>
                      <a:tailEnd type="none" w="sm" len="sm"/>
                    </a:lnL>
                    <a:lnR w="19050" cap="flat" cmpd="sng">
                      <a:solidFill>
                        <a:srgbClr val="9E9E9E"/>
                      </a:solidFill>
                      <a:prstDash val="solid"/>
                      <a:round/>
                      <a:headEnd type="none" w="sm" len="sm"/>
                      <a:tailEnd type="none" w="sm" len="sm"/>
                    </a:lnR>
                    <a:lnT w="19050" cap="flat" cmpd="sng">
                      <a:solidFill>
                        <a:srgbClr val="9E9E9E"/>
                      </a:solidFill>
                      <a:prstDash val="solid"/>
                      <a:round/>
                      <a:headEnd type="none" w="sm" len="sm"/>
                      <a:tailEnd type="none" w="sm" len="sm"/>
                    </a:lnT>
                    <a:lnB w="19050" cap="flat" cmpd="sng">
                      <a:solidFill>
                        <a:srgbClr val="9E9E9E"/>
                      </a:solidFill>
                      <a:prstDash val="solid"/>
                      <a:round/>
                      <a:headEnd type="none" w="sm" len="sm"/>
                      <a:tailEnd type="none" w="sm" len="sm"/>
                    </a:lnB>
                  </a:tcPr>
                </a:tc>
                <a:tc>
                  <a:txBody>
                    <a:bodyPr/>
                    <a:lstStyle/>
                    <a:p>
                      <a:pPr marL="0" lvl="0" indent="0" algn="ctr" rtl="0">
                        <a:spcBef>
                          <a:spcPts val="0"/>
                        </a:spcBef>
                        <a:spcAft>
                          <a:spcPts val="0"/>
                        </a:spcAft>
                        <a:buNone/>
                      </a:pPr>
                      <a:r>
                        <a:rPr lang="en" sz="1200" b="1">
                          <a:latin typeface="Raleway"/>
                          <a:ea typeface="Raleway"/>
                          <a:cs typeface="Raleway"/>
                          <a:sym typeface="Raleway"/>
                        </a:rPr>
                        <a:t>19-20 </a:t>
                      </a:r>
                      <a:endParaRPr sz="1200" b="1">
                        <a:latin typeface="Raleway"/>
                        <a:ea typeface="Raleway"/>
                        <a:cs typeface="Raleway"/>
                        <a:sym typeface="Raleway"/>
                      </a:endParaRPr>
                    </a:p>
                  </a:txBody>
                  <a:tcPr marL="91425" marR="91425" marT="91425" marB="91425">
                    <a:lnL w="19050" cap="flat" cmpd="sng">
                      <a:solidFill>
                        <a:srgbClr val="9E9E9E"/>
                      </a:solidFill>
                      <a:prstDash val="solid"/>
                      <a:round/>
                      <a:headEnd type="none" w="sm" len="sm"/>
                      <a:tailEnd type="none" w="sm" len="sm"/>
                    </a:lnL>
                    <a:lnR w="19050" cap="flat" cmpd="sng">
                      <a:solidFill>
                        <a:srgbClr val="9E9E9E"/>
                      </a:solidFill>
                      <a:prstDash val="solid"/>
                      <a:round/>
                      <a:headEnd type="none" w="sm" len="sm"/>
                      <a:tailEnd type="none" w="sm" len="sm"/>
                    </a:lnR>
                    <a:lnT w="19050" cap="flat" cmpd="sng">
                      <a:solidFill>
                        <a:srgbClr val="9E9E9E"/>
                      </a:solidFill>
                      <a:prstDash val="solid"/>
                      <a:round/>
                      <a:headEnd type="none" w="sm" len="sm"/>
                      <a:tailEnd type="none" w="sm" len="sm"/>
                    </a:lnT>
                    <a:lnB w="19050" cap="flat" cmpd="sng">
                      <a:solidFill>
                        <a:srgbClr val="9E9E9E"/>
                      </a:solidFill>
                      <a:prstDash val="solid"/>
                      <a:round/>
                      <a:headEnd type="none" w="sm" len="sm"/>
                      <a:tailEnd type="none" w="sm" len="sm"/>
                    </a:lnB>
                  </a:tcPr>
                </a:tc>
                <a:tc>
                  <a:txBody>
                    <a:bodyPr/>
                    <a:lstStyle/>
                    <a:p>
                      <a:pPr marL="0" lvl="0" indent="0" algn="ctr" rtl="0">
                        <a:spcBef>
                          <a:spcPts val="0"/>
                        </a:spcBef>
                        <a:spcAft>
                          <a:spcPts val="0"/>
                        </a:spcAft>
                        <a:buNone/>
                      </a:pPr>
                      <a:r>
                        <a:rPr lang="en" sz="1200" b="1">
                          <a:latin typeface="Raleway"/>
                          <a:ea typeface="Raleway"/>
                          <a:cs typeface="Raleway"/>
                          <a:sym typeface="Raleway"/>
                        </a:rPr>
                        <a:t>20-21</a:t>
                      </a:r>
                      <a:endParaRPr sz="1200" b="1">
                        <a:latin typeface="Raleway"/>
                        <a:ea typeface="Raleway"/>
                        <a:cs typeface="Raleway"/>
                        <a:sym typeface="Raleway"/>
                      </a:endParaRPr>
                    </a:p>
                  </a:txBody>
                  <a:tcPr marL="91425" marR="91425" marT="91425" marB="91425">
                    <a:lnL w="19050" cap="flat" cmpd="sng">
                      <a:solidFill>
                        <a:srgbClr val="9E9E9E"/>
                      </a:solidFill>
                      <a:prstDash val="solid"/>
                      <a:round/>
                      <a:headEnd type="none" w="sm" len="sm"/>
                      <a:tailEnd type="none" w="sm" len="sm"/>
                    </a:lnL>
                    <a:lnR w="19050" cap="flat" cmpd="sng">
                      <a:solidFill>
                        <a:srgbClr val="9E9E9E"/>
                      </a:solidFill>
                      <a:prstDash val="solid"/>
                      <a:round/>
                      <a:headEnd type="none" w="sm" len="sm"/>
                      <a:tailEnd type="none" w="sm" len="sm"/>
                    </a:lnR>
                    <a:lnT w="19050" cap="flat" cmpd="sng">
                      <a:solidFill>
                        <a:srgbClr val="9E9E9E"/>
                      </a:solidFill>
                      <a:prstDash val="solid"/>
                      <a:round/>
                      <a:headEnd type="none" w="sm" len="sm"/>
                      <a:tailEnd type="none" w="sm" len="sm"/>
                    </a:lnT>
                    <a:lnB w="19050" cap="flat" cmpd="sng">
                      <a:solidFill>
                        <a:srgbClr val="9E9E9E"/>
                      </a:solidFill>
                      <a:prstDash val="solid"/>
                      <a:round/>
                      <a:headEnd type="none" w="sm" len="sm"/>
                      <a:tailEnd type="none" w="sm" len="sm"/>
                    </a:lnB>
                  </a:tcPr>
                </a:tc>
                <a:extLst>
                  <a:ext uri="{0D108BD9-81ED-4DB2-BD59-A6C34878D82A}">
                    <a16:rowId xmlns:a16="http://schemas.microsoft.com/office/drawing/2014/main" val="10000"/>
                  </a:ext>
                </a:extLst>
              </a:tr>
              <a:tr h="350500">
                <a:tc>
                  <a:txBody>
                    <a:bodyPr/>
                    <a:lstStyle/>
                    <a:p>
                      <a:pPr marL="0" lvl="0" indent="0" algn="l" rtl="0">
                        <a:spcBef>
                          <a:spcPts val="0"/>
                        </a:spcBef>
                        <a:spcAft>
                          <a:spcPts val="0"/>
                        </a:spcAft>
                        <a:buNone/>
                      </a:pPr>
                      <a:r>
                        <a:rPr lang="en" sz="1200">
                          <a:latin typeface="Raleway"/>
                          <a:ea typeface="Raleway"/>
                          <a:cs typeface="Raleway"/>
                          <a:sym typeface="Raleway"/>
                        </a:rPr>
                        <a:t>Total Students</a:t>
                      </a:r>
                      <a:endParaRPr sz="1200">
                        <a:latin typeface="Raleway"/>
                        <a:ea typeface="Raleway"/>
                        <a:cs typeface="Raleway"/>
                        <a:sym typeface="Raleway"/>
                      </a:endParaRPr>
                    </a:p>
                  </a:txBody>
                  <a:tcPr marL="91425" marR="91425" marT="91425" marB="91425">
                    <a:lnL w="19050" cap="flat" cmpd="sng">
                      <a:solidFill>
                        <a:srgbClr val="9E9E9E"/>
                      </a:solidFill>
                      <a:prstDash val="solid"/>
                      <a:round/>
                      <a:headEnd type="none" w="sm" len="sm"/>
                      <a:tailEnd type="none" w="sm" len="sm"/>
                    </a:lnL>
                    <a:lnR w="19050" cap="flat" cmpd="sng">
                      <a:solidFill>
                        <a:srgbClr val="9E9E9E"/>
                      </a:solidFill>
                      <a:prstDash val="solid"/>
                      <a:round/>
                      <a:headEnd type="none" w="sm" len="sm"/>
                      <a:tailEnd type="none" w="sm" len="sm"/>
                    </a:lnR>
                    <a:lnT w="19050" cap="flat" cmpd="sng">
                      <a:solidFill>
                        <a:srgbClr val="9E9E9E"/>
                      </a:solidFill>
                      <a:prstDash val="solid"/>
                      <a:round/>
                      <a:headEnd type="none" w="sm" len="sm"/>
                      <a:tailEnd type="none" w="sm" len="sm"/>
                    </a:lnT>
                    <a:lnB w="19050" cap="flat" cmpd="sng">
                      <a:solidFill>
                        <a:srgbClr val="9E9E9E"/>
                      </a:solidFill>
                      <a:prstDash val="solid"/>
                      <a:round/>
                      <a:headEnd type="none" w="sm" len="sm"/>
                      <a:tailEnd type="none" w="sm" len="sm"/>
                    </a:lnB>
                  </a:tcPr>
                </a:tc>
                <a:tc>
                  <a:txBody>
                    <a:bodyPr/>
                    <a:lstStyle/>
                    <a:p>
                      <a:pPr marL="0" lvl="0" indent="0" algn="ctr" rtl="0">
                        <a:spcBef>
                          <a:spcPts val="0"/>
                        </a:spcBef>
                        <a:spcAft>
                          <a:spcPts val="0"/>
                        </a:spcAft>
                        <a:buNone/>
                      </a:pPr>
                      <a:r>
                        <a:rPr lang="en" sz="1200">
                          <a:latin typeface="Raleway"/>
                          <a:ea typeface="Raleway"/>
                          <a:cs typeface="Raleway"/>
                          <a:sym typeface="Raleway"/>
                        </a:rPr>
                        <a:t>10,020</a:t>
                      </a:r>
                      <a:endParaRPr sz="1200">
                        <a:latin typeface="Raleway"/>
                        <a:ea typeface="Raleway"/>
                        <a:cs typeface="Raleway"/>
                        <a:sym typeface="Raleway"/>
                      </a:endParaRPr>
                    </a:p>
                  </a:txBody>
                  <a:tcPr marL="91425" marR="91425" marT="91425" marB="91425">
                    <a:lnL w="19050" cap="flat" cmpd="sng">
                      <a:solidFill>
                        <a:srgbClr val="9E9E9E"/>
                      </a:solidFill>
                      <a:prstDash val="solid"/>
                      <a:round/>
                      <a:headEnd type="none" w="sm" len="sm"/>
                      <a:tailEnd type="none" w="sm" len="sm"/>
                    </a:lnL>
                    <a:lnR w="19050" cap="flat" cmpd="sng">
                      <a:solidFill>
                        <a:srgbClr val="9E9E9E"/>
                      </a:solidFill>
                      <a:prstDash val="solid"/>
                      <a:round/>
                      <a:headEnd type="none" w="sm" len="sm"/>
                      <a:tailEnd type="none" w="sm" len="sm"/>
                    </a:lnR>
                    <a:lnT w="19050" cap="flat" cmpd="sng">
                      <a:solidFill>
                        <a:srgbClr val="9E9E9E"/>
                      </a:solidFill>
                      <a:prstDash val="solid"/>
                      <a:round/>
                      <a:headEnd type="none" w="sm" len="sm"/>
                      <a:tailEnd type="none" w="sm" len="sm"/>
                    </a:lnT>
                    <a:lnB w="19050" cap="flat" cmpd="sng">
                      <a:solidFill>
                        <a:srgbClr val="9E9E9E"/>
                      </a:solidFill>
                      <a:prstDash val="solid"/>
                      <a:round/>
                      <a:headEnd type="none" w="sm" len="sm"/>
                      <a:tailEnd type="none" w="sm" len="sm"/>
                    </a:lnB>
                  </a:tcPr>
                </a:tc>
                <a:tc>
                  <a:txBody>
                    <a:bodyPr/>
                    <a:lstStyle/>
                    <a:p>
                      <a:pPr marL="0" lvl="0" indent="0" algn="ctr" rtl="0">
                        <a:spcBef>
                          <a:spcPts val="0"/>
                        </a:spcBef>
                        <a:spcAft>
                          <a:spcPts val="0"/>
                        </a:spcAft>
                        <a:buNone/>
                      </a:pPr>
                      <a:r>
                        <a:rPr lang="en" sz="1200">
                          <a:latin typeface="Raleway"/>
                          <a:ea typeface="Raleway"/>
                          <a:cs typeface="Raleway"/>
                          <a:sym typeface="Raleway"/>
                        </a:rPr>
                        <a:t>10,090</a:t>
                      </a:r>
                      <a:endParaRPr sz="1200">
                        <a:latin typeface="Raleway"/>
                        <a:ea typeface="Raleway"/>
                        <a:cs typeface="Raleway"/>
                        <a:sym typeface="Raleway"/>
                      </a:endParaRPr>
                    </a:p>
                  </a:txBody>
                  <a:tcPr marL="91425" marR="91425" marT="91425" marB="91425">
                    <a:lnL w="19050" cap="flat" cmpd="sng">
                      <a:solidFill>
                        <a:srgbClr val="9E9E9E"/>
                      </a:solidFill>
                      <a:prstDash val="solid"/>
                      <a:round/>
                      <a:headEnd type="none" w="sm" len="sm"/>
                      <a:tailEnd type="none" w="sm" len="sm"/>
                    </a:lnL>
                    <a:lnR w="19050" cap="flat" cmpd="sng">
                      <a:solidFill>
                        <a:srgbClr val="9E9E9E"/>
                      </a:solidFill>
                      <a:prstDash val="solid"/>
                      <a:round/>
                      <a:headEnd type="none" w="sm" len="sm"/>
                      <a:tailEnd type="none" w="sm" len="sm"/>
                    </a:lnR>
                    <a:lnT w="19050" cap="flat" cmpd="sng">
                      <a:solidFill>
                        <a:srgbClr val="9E9E9E"/>
                      </a:solidFill>
                      <a:prstDash val="solid"/>
                      <a:round/>
                      <a:headEnd type="none" w="sm" len="sm"/>
                      <a:tailEnd type="none" w="sm" len="sm"/>
                    </a:lnT>
                    <a:lnB w="19050" cap="flat" cmpd="sng">
                      <a:solidFill>
                        <a:srgbClr val="9E9E9E"/>
                      </a:solidFill>
                      <a:prstDash val="solid"/>
                      <a:round/>
                      <a:headEnd type="none" w="sm" len="sm"/>
                      <a:tailEnd type="none" w="sm" len="sm"/>
                    </a:lnB>
                  </a:tcPr>
                </a:tc>
                <a:extLst>
                  <a:ext uri="{0D108BD9-81ED-4DB2-BD59-A6C34878D82A}">
                    <a16:rowId xmlns:a16="http://schemas.microsoft.com/office/drawing/2014/main" val="10001"/>
                  </a:ext>
                </a:extLst>
              </a:tr>
              <a:tr h="350500">
                <a:tc>
                  <a:txBody>
                    <a:bodyPr/>
                    <a:lstStyle/>
                    <a:p>
                      <a:pPr marL="0" lvl="0" indent="0" algn="l" rtl="0">
                        <a:spcBef>
                          <a:spcPts val="0"/>
                        </a:spcBef>
                        <a:spcAft>
                          <a:spcPts val="0"/>
                        </a:spcAft>
                        <a:buNone/>
                      </a:pPr>
                      <a:r>
                        <a:rPr lang="en" sz="1200">
                          <a:latin typeface="Raleway"/>
                          <a:ea typeface="Raleway"/>
                          <a:cs typeface="Raleway"/>
                          <a:sym typeface="Raleway"/>
                        </a:rPr>
                        <a:t>Total Math D &amp; F</a:t>
                      </a:r>
                      <a:endParaRPr sz="1200">
                        <a:latin typeface="Raleway"/>
                        <a:ea typeface="Raleway"/>
                        <a:cs typeface="Raleway"/>
                        <a:sym typeface="Raleway"/>
                      </a:endParaRPr>
                    </a:p>
                  </a:txBody>
                  <a:tcPr marL="91425" marR="91425" marT="91425" marB="91425">
                    <a:lnL w="19050" cap="flat" cmpd="sng">
                      <a:solidFill>
                        <a:srgbClr val="9E9E9E"/>
                      </a:solidFill>
                      <a:prstDash val="solid"/>
                      <a:round/>
                      <a:headEnd type="none" w="sm" len="sm"/>
                      <a:tailEnd type="none" w="sm" len="sm"/>
                    </a:lnL>
                    <a:lnR w="19050" cap="flat" cmpd="sng">
                      <a:solidFill>
                        <a:srgbClr val="9E9E9E"/>
                      </a:solidFill>
                      <a:prstDash val="solid"/>
                      <a:round/>
                      <a:headEnd type="none" w="sm" len="sm"/>
                      <a:tailEnd type="none" w="sm" len="sm"/>
                    </a:lnR>
                    <a:lnT w="19050" cap="flat" cmpd="sng">
                      <a:solidFill>
                        <a:srgbClr val="9E9E9E"/>
                      </a:solidFill>
                      <a:prstDash val="solid"/>
                      <a:round/>
                      <a:headEnd type="none" w="sm" len="sm"/>
                      <a:tailEnd type="none" w="sm" len="sm"/>
                    </a:lnT>
                    <a:lnB w="19050" cap="flat" cmpd="sng">
                      <a:solidFill>
                        <a:srgbClr val="9E9E9E"/>
                      </a:solidFill>
                      <a:prstDash val="solid"/>
                      <a:round/>
                      <a:headEnd type="none" w="sm" len="sm"/>
                      <a:tailEnd type="none" w="sm" len="sm"/>
                    </a:lnB>
                  </a:tcPr>
                </a:tc>
                <a:tc>
                  <a:txBody>
                    <a:bodyPr/>
                    <a:lstStyle/>
                    <a:p>
                      <a:pPr marL="0" lvl="0" indent="0" algn="ctr" rtl="0">
                        <a:spcBef>
                          <a:spcPts val="0"/>
                        </a:spcBef>
                        <a:spcAft>
                          <a:spcPts val="0"/>
                        </a:spcAft>
                        <a:buNone/>
                      </a:pPr>
                      <a:r>
                        <a:rPr lang="en" sz="1200">
                          <a:latin typeface="Raleway"/>
                          <a:ea typeface="Raleway"/>
                          <a:cs typeface="Raleway"/>
                          <a:sym typeface="Raleway"/>
                        </a:rPr>
                        <a:t>834</a:t>
                      </a:r>
                      <a:endParaRPr sz="1200">
                        <a:latin typeface="Raleway"/>
                        <a:ea typeface="Raleway"/>
                        <a:cs typeface="Raleway"/>
                        <a:sym typeface="Raleway"/>
                      </a:endParaRPr>
                    </a:p>
                  </a:txBody>
                  <a:tcPr marL="91425" marR="91425" marT="91425" marB="91425">
                    <a:lnL w="19050" cap="flat" cmpd="sng">
                      <a:solidFill>
                        <a:srgbClr val="9E9E9E"/>
                      </a:solidFill>
                      <a:prstDash val="solid"/>
                      <a:round/>
                      <a:headEnd type="none" w="sm" len="sm"/>
                      <a:tailEnd type="none" w="sm" len="sm"/>
                    </a:lnL>
                    <a:lnR w="19050" cap="flat" cmpd="sng">
                      <a:solidFill>
                        <a:srgbClr val="9E9E9E"/>
                      </a:solidFill>
                      <a:prstDash val="solid"/>
                      <a:round/>
                      <a:headEnd type="none" w="sm" len="sm"/>
                      <a:tailEnd type="none" w="sm" len="sm"/>
                    </a:lnR>
                    <a:lnT w="19050" cap="flat" cmpd="sng">
                      <a:solidFill>
                        <a:srgbClr val="9E9E9E"/>
                      </a:solidFill>
                      <a:prstDash val="solid"/>
                      <a:round/>
                      <a:headEnd type="none" w="sm" len="sm"/>
                      <a:tailEnd type="none" w="sm" len="sm"/>
                    </a:lnT>
                    <a:lnB w="19050" cap="flat" cmpd="sng">
                      <a:solidFill>
                        <a:srgbClr val="9E9E9E"/>
                      </a:solidFill>
                      <a:prstDash val="solid"/>
                      <a:round/>
                      <a:headEnd type="none" w="sm" len="sm"/>
                      <a:tailEnd type="none" w="sm" len="sm"/>
                    </a:lnB>
                  </a:tcPr>
                </a:tc>
                <a:tc>
                  <a:txBody>
                    <a:bodyPr/>
                    <a:lstStyle/>
                    <a:p>
                      <a:pPr marL="0" lvl="0" indent="0" algn="ctr" rtl="0">
                        <a:spcBef>
                          <a:spcPts val="0"/>
                        </a:spcBef>
                        <a:spcAft>
                          <a:spcPts val="0"/>
                        </a:spcAft>
                        <a:buNone/>
                      </a:pPr>
                      <a:r>
                        <a:rPr lang="en" sz="1200">
                          <a:latin typeface="Raleway"/>
                          <a:ea typeface="Raleway"/>
                          <a:cs typeface="Raleway"/>
                          <a:sym typeface="Raleway"/>
                        </a:rPr>
                        <a:t>771</a:t>
                      </a:r>
                      <a:endParaRPr sz="1200">
                        <a:latin typeface="Raleway"/>
                        <a:ea typeface="Raleway"/>
                        <a:cs typeface="Raleway"/>
                        <a:sym typeface="Raleway"/>
                      </a:endParaRPr>
                    </a:p>
                  </a:txBody>
                  <a:tcPr marL="91425" marR="91425" marT="91425" marB="91425">
                    <a:lnL w="19050" cap="flat" cmpd="sng">
                      <a:solidFill>
                        <a:srgbClr val="9E9E9E"/>
                      </a:solidFill>
                      <a:prstDash val="solid"/>
                      <a:round/>
                      <a:headEnd type="none" w="sm" len="sm"/>
                      <a:tailEnd type="none" w="sm" len="sm"/>
                    </a:lnL>
                    <a:lnR w="19050" cap="flat" cmpd="sng">
                      <a:solidFill>
                        <a:srgbClr val="9E9E9E"/>
                      </a:solidFill>
                      <a:prstDash val="solid"/>
                      <a:round/>
                      <a:headEnd type="none" w="sm" len="sm"/>
                      <a:tailEnd type="none" w="sm" len="sm"/>
                    </a:lnR>
                    <a:lnT w="19050" cap="flat" cmpd="sng">
                      <a:solidFill>
                        <a:srgbClr val="9E9E9E"/>
                      </a:solidFill>
                      <a:prstDash val="solid"/>
                      <a:round/>
                      <a:headEnd type="none" w="sm" len="sm"/>
                      <a:tailEnd type="none" w="sm" len="sm"/>
                    </a:lnT>
                    <a:lnB w="19050" cap="flat" cmpd="sng">
                      <a:solidFill>
                        <a:srgbClr val="9E9E9E"/>
                      </a:solidFill>
                      <a:prstDash val="solid"/>
                      <a:round/>
                      <a:headEnd type="none" w="sm" len="sm"/>
                      <a:tailEnd type="none" w="sm" len="sm"/>
                    </a:lnB>
                  </a:tcPr>
                </a:tc>
                <a:extLst>
                  <a:ext uri="{0D108BD9-81ED-4DB2-BD59-A6C34878D82A}">
                    <a16:rowId xmlns:a16="http://schemas.microsoft.com/office/drawing/2014/main" val="10002"/>
                  </a:ext>
                </a:extLst>
              </a:tr>
              <a:tr h="350500">
                <a:tc>
                  <a:txBody>
                    <a:bodyPr/>
                    <a:lstStyle/>
                    <a:p>
                      <a:pPr marL="0" lvl="0" indent="0" algn="l" rtl="0">
                        <a:spcBef>
                          <a:spcPts val="0"/>
                        </a:spcBef>
                        <a:spcAft>
                          <a:spcPts val="0"/>
                        </a:spcAft>
                        <a:buNone/>
                      </a:pPr>
                      <a:r>
                        <a:rPr lang="en" sz="1200">
                          <a:latin typeface="Raleway"/>
                          <a:ea typeface="Raleway"/>
                          <a:cs typeface="Raleway"/>
                          <a:sym typeface="Raleway"/>
                        </a:rPr>
                        <a:t>Percentage </a:t>
                      </a:r>
                      <a:endParaRPr sz="1200">
                        <a:latin typeface="Raleway"/>
                        <a:ea typeface="Raleway"/>
                        <a:cs typeface="Raleway"/>
                        <a:sym typeface="Raleway"/>
                      </a:endParaRPr>
                    </a:p>
                  </a:txBody>
                  <a:tcPr marL="91425" marR="91425" marT="91425" marB="91425">
                    <a:lnL w="19050" cap="flat" cmpd="sng">
                      <a:solidFill>
                        <a:srgbClr val="9E9E9E"/>
                      </a:solidFill>
                      <a:prstDash val="solid"/>
                      <a:round/>
                      <a:headEnd type="none" w="sm" len="sm"/>
                      <a:tailEnd type="none" w="sm" len="sm"/>
                    </a:lnL>
                    <a:lnR w="19050" cap="flat" cmpd="sng">
                      <a:solidFill>
                        <a:srgbClr val="9E9E9E"/>
                      </a:solidFill>
                      <a:prstDash val="solid"/>
                      <a:round/>
                      <a:headEnd type="none" w="sm" len="sm"/>
                      <a:tailEnd type="none" w="sm" len="sm"/>
                    </a:lnR>
                    <a:lnT w="19050" cap="flat" cmpd="sng">
                      <a:solidFill>
                        <a:srgbClr val="9E9E9E"/>
                      </a:solidFill>
                      <a:prstDash val="solid"/>
                      <a:round/>
                      <a:headEnd type="none" w="sm" len="sm"/>
                      <a:tailEnd type="none" w="sm" len="sm"/>
                    </a:lnT>
                    <a:lnB w="19050" cap="flat" cmpd="sng">
                      <a:solidFill>
                        <a:srgbClr val="9E9E9E"/>
                      </a:solidFill>
                      <a:prstDash val="solid"/>
                      <a:round/>
                      <a:headEnd type="none" w="sm" len="sm"/>
                      <a:tailEnd type="none" w="sm" len="sm"/>
                    </a:lnB>
                  </a:tcPr>
                </a:tc>
                <a:tc>
                  <a:txBody>
                    <a:bodyPr/>
                    <a:lstStyle/>
                    <a:p>
                      <a:pPr marL="0" lvl="0" indent="0" algn="ctr" rtl="0">
                        <a:spcBef>
                          <a:spcPts val="0"/>
                        </a:spcBef>
                        <a:spcAft>
                          <a:spcPts val="0"/>
                        </a:spcAft>
                        <a:buNone/>
                      </a:pPr>
                      <a:r>
                        <a:rPr lang="en" sz="1200">
                          <a:latin typeface="Raleway"/>
                          <a:ea typeface="Raleway"/>
                          <a:cs typeface="Raleway"/>
                          <a:sym typeface="Raleway"/>
                        </a:rPr>
                        <a:t>8.32</a:t>
                      </a:r>
                      <a:endParaRPr sz="1200">
                        <a:latin typeface="Raleway"/>
                        <a:ea typeface="Raleway"/>
                        <a:cs typeface="Raleway"/>
                        <a:sym typeface="Raleway"/>
                      </a:endParaRPr>
                    </a:p>
                  </a:txBody>
                  <a:tcPr marL="91425" marR="91425" marT="91425" marB="91425">
                    <a:lnL w="19050" cap="flat" cmpd="sng">
                      <a:solidFill>
                        <a:srgbClr val="9E9E9E"/>
                      </a:solidFill>
                      <a:prstDash val="solid"/>
                      <a:round/>
                      <a:headEnd type="none" w="sm" len="sm"/>
                      <a:tailEnd type="none" w="sm" len="sm"/>
                    </a:lnL>
                    <a:lnR w="19050" cap="flat" cmpd="sng">
                      <a:solidFill>
                        <a:srgbClr val="9E9E9E"/>
                      </a:solidFill>
                      <a:prstDash val="solid"/>
                      <a:round/>
                      <a:headEnd type="none" w="sm" len="sm"/>
                      <a:tailEnd type="none" w="sm" len="sm"/>
                    </a:lnR>
                    <a:lnT w="19050" cap="flat" cmpd="sng">
                      <a:solidFill>
                        <a:srgbClr val="9E9E9E"/>
                      </a:solidFill>
                      <a:prstDash val="solid"/>
                      <a:round/>
                      <a:headEnd type="none" w="sm" len="sm"/>
                      <a:tailEnd type="none" w="sm" len="sm"/>
                    </a:lnT>
                    <a:lnB w="19050" cap="flat" cmpd="sng">
                      <a:solidFill>
                        <a:srgbClr val="9E9E9E"/>
                      </a:solidFill>
                      <a:prstDash val="solid"/>
                      <a:round/>
                      <a:headEnd type="none" w="sm" len="sm"/>
                      <a:tailEnd type="none" w="sm" len="sm"/>
                    </a:lnB>
                  </a:tcPr>
                </a:tc>
                <a:tc>
                  <a:txBody>
                    <a:bodyPr/>
                    <a:lstStyle/>
                    <a:p>
                      <a:pPr marL="0" lvl="0" indent="0" algn="ctr" rtl="0">
                        <a:spcBef>
                          <a:spcPts val="0"/>
                        </a:spcBef>
                        <a:spcAft>
                          <a:spcPts val="0"/>
                        </a:spcAft>
                        <a:buNone/>
                      </a:pPr>
                      <a:r>
                        <a:rPr lang="en" sz="1200">
                          <a:latin typeface="Raleway"/>
                          <a:ea typeface="Raleway"/>
                          <a:cs typeface="Raleway"/>
                          <a:sym typeface="Raleway"/>
                        </a:rPr>
                        <a:t>7.64</a:t>
                      </a:r>
                      <a:endParaRPr sz="1200">
                        <a:latin typeface="Raleway"/>
                        <a:ea typeface="Raleway"/>
                        <a:cs typeface="Raleway"/>
                        <a:sym typeface="Raleway"/>
                      </a:endParaRPr>
                    </a:p>
                  </a:txBody>
                  <a:tcPr marL="91425" marR="91425" marT="91425" marB="91425">
                    <a:lnL w="19050" cap="flat" cmpd="sng">
                      <a:solidFill>
                        <a:srgbClr val="9E9E9E"/>
                      </a:solidFill>
                      <a:prstDash val="solid"/>
                      <a:round/>
                      <a:headEnd type="none" w="sm" len="sm"/>
                      <a:tailEnd type="none" w="sm" len="sm"/>
                    </a:lnL>
                    <a:lnR w="19050" cap="flat" cmpd="sng">
                      <a:solidFill>
                        <a:srgbClr val="9E9E9E"/>
                      </a:solidFill>
                      <a:prstDash val="solid"/>
                      <a:round/>
                      <a:headEnd type="none" w="sm" len="sm"/>
                      <a:tailEnd type="none" w="sm" len="sm"/>
                    </a:lnR>
                    <a:lnT w="19050" cap="flat" cmpd="sng">
                      <a:solidFill>
                        <a:srgbClr val="9E9E9E"/>
                      </a:solidFill>
                      <a:prstDash val="solid"/>
                      <a:round/>
                      <a:headEnd type="none" w="sm" len="sm"/>
                      <a:tailEnd type="none" w="sm" len="sm"/>
                    </a:lnT>
                    <a:lnB w="19050" cap="flat" cmpd="sng">
                      <a:solidFill>
                        <a:srgbClr val="9E9E9E"/>
                      </a:solidFill>
                      <a:prstDash val="solid"/>
                      <a:round/>
                      <a:headEnd type="none" w="sm" len="sm"/>
                      <a:tailEnd type="none" w="sm" len="sm"/>
                    </a:lnB>
                  </a:tcPr>
                </a:tc>
                <a:extLst>
                  <a:ext uri="{0D108BD9-81ED-4DB2-BD59-A6C34878D82A}">
                    <a16:rowId xmlns:a16="http://schemas.microsoft.com/office/drawing/2014/main" val="10003"/>
                  </a:ext>
                </a:extLst>
              </a:tr>
              <a:tr h="350500">
                <a:tc>
                  <a:txBody>
                    <a:bodyPr/>
                    <a:lstStyle/>
                    <a:p>
                      <a:pPr marL="0" lvl="0" indent="0" algn="l" rtl="0">
                        <a:spcBef>
                          <a:spcPts val="0"/>
                        </a:spcBef>
                        <a:spcAft>
                          <a:spcPts val="0"/>
                        </a:spcAft>
                        <a:buNone/>
                      </a:pPr>
                      <a:r>
                        <a:rPr lang="en" sz="1200" b="1">
                          <a:latin typeface="Raleway"/>
                          <a:ea typeface="Raleway"/>
                          <a:cs typeface="Raleway"/>
                          <a:sym typeface="Raleway"/>
                        </a:rPr>
                        <a:t>% difference for high school</a:t>
                      </a:r>
                      <a:endParaRPr sz="1200" b="1">
                        <a:latin typeface="Raleway"/>
                        <a:ea typeface="Raleway"/>
                        <a:cs typeface="Raleway"/>
                        <a:sym typeface="Raleway"/>
                      </a:endParaRPr>
                    </a:p>
                  </a:txBody>
                  <a:tcPr marL="91425" marR="91425" marT="91425" marB="91425">
                    <a:lnL w="19050" cap="flat" cmpd="sng">
                      <a:solidFill>
                        <a:srgbClr val="9E9E9E"/>
                      </a:solidFill>
                      <a:prstDash val="solid"/>
                      <a:round/>
                      <a:headEnd type="none" w="sm" len="sm"/>
                      <a:tailEnd type="none" w="sm" len="sm"/>
                    </a:lnL>
                    <a:lnR w="19050" cap="flat" cmpd="sng">
                      <a:solidFill>
                        <a:srgbClr val="9E9E9E"/>
                      </a:solidFill>
                      <a:prstDash val="solid"/>
                      <a:round/>
                      <a:headEnd type="none" w="sm" len="sm"/>
                      <a:tailEnd type="none" w="sm" len="sm"/>
                    </a:lnR>
                    <a:lnT w="19050" cap="flat" cmpd="sng">
                      <a:solidFill>
                        <a:srgbClr val="9E9E9E"/>
                      </a:solidFill>
                      <a:prstDash val="solid"/>
                      <a:round/>
                      <a:headEnd type="none" w="sm" len="sm"/>
                      <a:tailEnd type="none" w="sm" len="sm"/>
                    </a:lnT>
                    <a:lnB w="19050" cap="flat" cmpd="sng">
                      <a:solidFill>
                        <a:srgbClr val="9E9E9E"/>
                      </a:solidFill>
                      <a:prstDash val="solid"/>
                      <a:round/>
                      <a:headEnd type="none" w="sm" len="sm"/>
                      <a:tailEnd type="none" w="sm" len="sm"/>
                    </a:lnB>
                  </a:tcPr>
                </a:tc>
                <a:tc gridSpan="2">
                  <a:txBody>
                    <a:bodyPr/>
                    <a:lstStyle/>
                    <a:p>
                      <a:pPr marL="0" lvl="0" indent="0" algn="ctr" rtl="0">
                        <a:spcBef>
                          <a:spcPts val="0"/>
                        </a:spcBef>
                        <a:spcAft>
                          <a:spcPts val="0"/>
                        </a:spcAft>
                        <a:buNone/>
                      </a:pPr>
                      <a:r>
                        <a:rPr lang="en" b="1">
                          <a:latin typeface="Raleway"/>
                          <a:ea typeface="Raleway"/>
                          <a:cs typeface="Raleway"/>
                          <a:sym typeface="Raleway"/>
                        </a:rPr>
                        <a:t>Decrease of </a:t>
                      </a:r>
                      <a:r>
                        <a:rPr lang="en" b="1">
                          <a:solidFill>
                            <a:srgbClr val="38761D"/>
                          </a:solidFill>
                          <a:latin typeface="Raleway"/>
                          <a:ea typeface="Raleway"/>
                          <a:cs typeface="Raleway"/>
                          <a:sym typeface="Raleway"/>
                        </a:rPr>
                        <a:t>8.20</a:t>
                      </a:r>
                      <a:r>
                        <a:rPr lang="en" b="1">
                          <a:latin typeface="Raleway"/>
                          <a:ea typeface="Raleway"/>
                          <a:cs typeface="Raleway"/>
                          <a:sym typeface="Raleway"/>
                        </a:rPr>
                        <a:t>%</a:t>
                      </a:r>
                      <a:endParaRPr b="1">
                        <a:latin typeface="Raleway"/>
                        <a:ea typeface="Raleway"/>
                        <a:cs typeface="Raleway"/>
                        <a:sym typeface="Raleway"/>
                      </a:endParaRPr>
                    </a:p>
                  </a:txBody>
                  <a:tcPr marL="91425" marR="91425" marT="91425" marB="91425">
                    <a:lnL w="19050" cap="flat" cmpd="sng">
                      <a:solidFill>
                        <a:srgbClr val="9E9E9E"/>
                      </a:solidFill>
                      <a:prstDash val="solid"/>
                      <a:round/>
                      <a:headEnd type="none" w="sm" len="sm"/>
                      <a:tailEnd type="none" w="sm" len="sm"/>
                    </a:lnL>
                    <a:lnR w="19050" cap="flat" cmpd="sng">
                      <a:solidFill>
                        <a:srgbClr val="9E9E9E"/>
                      </a:solidFill>
                      <a:prstDash val="solid"/>
                      <a:round/>
                      <a:headEnd type="none" w="sm" len="sm"/>
                      <a:tailEnd type="none" w="sm" len="sm"/>
                    </a:lnR>
                    <a:lnT w="19050" cap="flat" cmpd="sng">
                      <a:solidFill>
                        <a:srgbClr val="9E9E9E"/>
                      </a:solidFill>
                      <a:prstDash val="solid"/>
                      <a:round/>
                      <a:headEnd type="none" w="sm" len="sm"/>
                      <a:tailEnd type="none" w="sm" len="sm"/>
                    </a:lnT>
                    <a:lnB w="19050" cap="flat" cmpd="sng">
                      <a:solidFill>
                        <a:srgbClr val="9E9E9E"/>
                      </a:solidFill>
                      <a:prstDash val="solid"/>
                      <a:round/>
                      <a:headEnd type="none" w="sm" len="sm"/>
                      <a:tailEnd type="none" w="sm" len="sm"/>
                    </a:lnB>
                    <a:solidFill>
                      <a:srgbClr val="CFE2F3"/>
                    </a:solidFill>
                  </a:tcPr>
                </a:tc>
                <a:tc hMerge="1">
                  <a:txBody>
                    <a:bodyPr/>
                    <a:lstStyle/>
                    <a:p>
                      <a:endParaRPr lang="en-US"/>
                    </a:p>
                  </a:txBody>
                  <a:tcPr/>
                </a:tc>
                <a:extLst>
                  <a:ext uri="{0D108BD9-81ED-4DB2-BD59-A6C34878D82A}">
                    <a16:rowId xmlns:a16="http://schemas.microsoft.com/office/drawing/2014/main" val="10004"/>
                  </a:ext>
                </a:extLst>
              </a:tr>
              <a:tr h="365725">
                <a:tc>
                  <a:txBody>
                    <a:bodyPr/>
                    <a:lstStyle/>
                    <a:p>
                      <a:pPr marL="0" lvl="0" indent="0" algn="ctr" rtl="0">
                        <a:spcBef>
                          <a:spcPts val="0"/>
                        </a:spcBef>
                        <a:spcAft>
                          <a:spcPts val="0"/>
                        </a:spcAft>
                        <a:buNone/>
                      </a:pPr>
                      <a:r>
                        <a:rPr lang="en" sz="1300" b="1">
                          <a:latin typeface="Raleway"/>
                          <a:ea typeface="Raleway"/>
                          <a:cs typeface="Raleway"/>
                          <a:sym typeface="Raleway"/>
                        </a:rPr>
                        <a:t>Middle </a:t>
                      </a:r>
                      <a:endParaRPr sz="1300" b="1">
                        <a:latin typeface="Raleway"/>
                        <a:ea typeface="Raleway"/>
                        <a:cs typeface="Raleway"/>
                        <a:sym typeface="Raleway"/>
                      </a:endParaRPr>
                    </a:p>
                  </a:txBody>
                  <a:tcPr marL="91425" marR="91425" marT="91425" marB="91425">
                    <a:lnL w="19050" cap="flat" cmpd="sng">
                      <a:solidFill>
                        <a:srgbClr val="9E9E9E"/>
                      </a:solidFill>
                      <a:prstDash val="solid"/>
                      <a:round/>
                      <a:headEnd type="none" w="sm" len="sm"/>
                      <a:tailEnd type="none" w="sm" len="sm"/>
                    </a:lnL>
                    <a:lnR w="19050" cap="flat" cmpd="sng">
                      <a:solidFill>
                        <a:srgbClr val="9E9E9E"/>
                      </a:solidFill>
                      <a:prstDash val="solid"/>
                      <a:round/>
                      <a:headEnd type="none" w="sm" len="sm"/>
                      <a:tailEnd type="none" w="sm" len="sm"/>
                    </a:lnR>
                    <a:lnT w="19050" cap="flat" cmpd="sng">
                      <a:solidFill>
                        <a:srgbClr val="9E9E9E"/>
                      </a:solidFill>
                      <a:prstDash val="solid"/>
                      <a:round/>
                      <a:headEnd type="none" w="sm" len="sm"/>
                      <a:tailEnd type="none" w="sm" len="sm"/>
                    </a:lnT>
                    <a:lnB w="19050" cap="flat" cmpd="sng">
                      <a:solidFill>
                        <a:srgbClr val="9E9E9E"/>
                      </a:solidFill>
                      <a:prstDash val="solid"/>
                      <a:round/>
                      <a:headEnd type="none" w="sm" len="sm"/>
                      <a:tailEnd type="none" w="sm" len="sm"/>
                    </a:lnB>
                  </a:tcPr>
                </a:tc>
                <a:tc>
                  <a:txBody>
                    <a:bodyPr/>
                    <a:lstStyle/>
                    <a:p>
                      <a:pPr marL="0" lvl="0" indent="0" algn="ctr" rtl="0">
                        <a:spcBef>
                          <a:spcPts val="0"/>
                        </a:spcBef>
                        <a:spcAft>
                          <a:spcPts val="0"/>
                        </a:spcAft>
                        <a:buNone/>
                      </a:pPr>
                      <a:r>
                        <a:rPr lang="en" sz="1200" b="1">
                          <a:latin typeface="Raleway"/>
                          <a:ea typeface="Raleway"/>
                          <a:cs typeface="Raleway"/>
                          <a:sym typeface="Raleway"/>
                        </a:rPr>
                        <a:t>19-20 </a:t>
                      </a:r>
                      <a:endParaRPr sz="1200" b="1">
                        <a:latin typeface="Raleway"/>
                        <a:ea typeface="Raleway"/>
                        <a:cs typeface="Raleway"/>
                        <a:sym typeface="Raleway"/>
                      </a:endParaRPr>
                    </a:p>
                  </a:txBody>
                  <a:tcPr marL="91425" marR="91425" marT="91425" marB="91425">
                    <a:lnL w="19050" cap="flat" cmpd="sng">
                      <a:solidFill>
                        <a:srgbClr val="9E9E9E"/>
                      </a:solidFill>
                      <a:prstDash val="solid"/>
                      <a:round/>
                      <a:headEnd type="none" w="sm" len="sm"/>
                      <a:tailEnd type="none" w="sm" len="sm"/>
                    </a:lnL>
                    <a:lnR w="19050" cap="flat" cmpd="sng">
                      <a:solidFill>
                        <a:srgbClr val="9E9E9E"/>
                      </a:solidFill>
                      <a:prstDash val="solid"/>
                      <a:round/>
                      <a:headEnd type="none" w="sm" len="sm"/>
                      <a:tailEnd type="none" w="sm" len="sm"/>
                    </a:lnR>
                    <a:lnT w="19050" cap="flat" cmpd="sng">
                      <a:solidFill>
                        <a:srgbClr val="9E9E9E"/>
                      </a:solidFill>
                      <a:prstDash val="solid"/>
                      <a:round/>
                      <a:headEnd type="none" w="sm" len="sm"/>
                      <a:tailEnd type="none" w="sm" len="sm"/>
                    </a:lnT>
                    <a:lnB w="19050" cap="flat" cmpd="sng">
                      <a:solidFill>
                        <a:srgbClr val="9E9E9E"/>
                      </a:solidFill>
                      <a:prstDash val="solid"/>
                      <a:round/>
                      <a:headEnd type="none" w="sm" len="sm"/>
                      <a:tailEnd type="none" w="sm" len="sm"/>
                    </a:lnB>
                  </a:tcPr>
                </a:tc>
                <a:tc>
                  <a:txBody>
                    <a:bodyPr/>
                    <a:lstStyle/>
                    <a:p>
                      <a:pPr marL="0" lvl="0" indent="0" algn="ctr" rtl="0">
                        <a:spcBef>
                          <a:spcPts val="0"/>
                        </a:spcBef>
                        <a:spcAft>
                          <a:spcPts val="0"/>
                        </a:spcAft>
                        <a:buNone/>
                      </a:pPr>
                      <a:r>
                        <a:rPr lang="en" sz="1200" b="1">
                          <a:latin typeface="Raleway"/>
                          <a:ea typeface="Raleway"/>
                          <a:cs typeface="Raleway"/>
                          <a:sym typeface="Raleway"/>
                        </a:rPr>
                        <a:t>20-21</a:t>
                      </a:r>
                      <a:endParaRPr sz="1200" b="1">
                        <a:latin typeface="Raleway"/>
                        <a:ea typeface="Raleway"/>
                        <a:cs typeface="Raleway"/>
                        <a:sym typeface="Raleway"/>
                      </a:endParaRPr>
                    </a:p>
                  </a:txBody>
                  <a:tcPr marL="91425" marR="91425" marT="91425" marB="91425">
                    <a:lnL w="19050" cap="flat" cmpd="sng">
                      <a:solidFill>
                        <a:srgbClr val="9E9E9E"/>
                      </a:solidFill>
                      <a:prstDash val="solid"/>
                      <a:round/>
                      <a:headEnd type="none" w="sm" len="sm"/>
                      <a:tailEnd type="none" w="sm" len="sm"/>
                    </a:lnL>
                    <a:lnR w="19050" cap="flat" cmpd="sng">
                      <a:solidFill>
                        <a:srgbClr val="9E9E9E"/>
                      </a:solidFill>
                      <a:prstDash val="solid"/>
                      <a:round/>
                      <a:headEnd type="none" w="sm" len="sm"/>
                      <a:tailEnd type="none" w="sm" len="sm"/>
                    </a:lnR>
                    <a:lnT w="19050" cap="flat" cmpd="sng">
                      <a:solidFill>
                        <a:srgbClr val="9E9E9E"/>
                      </a:solidFill>
                      <a:prstDash val="solid"/>
                      <a:round/>
                      <a:headEnd type="none" w="sm" len="sm"/>
                      <a:tailEnd type="none" w="sm" len="sm"/>
                    </a:lnT>
                    <a:lnB w="19050" cap="flat" cmpd="sng">
                      <a:solidFill>
                        <a:srgbClr val="9E9E9E"/>
                      </a:solidFill>
                      <a:prstDash val="solid"/>
                      <a:round/>
                      <a:headEnd type="none" w="sm" len="sm"/>
                      <a:tailEnd type="none" w="sm" len="sm"/>
                    </a:lnB>
                  </a:tcPr>
                </a:tc>
                <a:extLst>
                  <a:ext uri="{0D108BD9-81ED-4DB2-BD59-A6C34878D82A}">
                    <a16:rowId xmlns:a16="http://schemas.microsoft.com/office/drawing/2014/main" val="10005"/>
                  </a:ext>
                </a:extLst>
              </a:tr>
              <a:tr h="350500">
                <a:tc>
                  <a:txBody>
                    <a:bodyPr/>
                    <a:lstStyle/>
                    <a:p>
                      <a:pPr marL="0" lvl="0" indent="0" algn="l" rtl="0">
                        <a:spcBef>
                          <a:spcPts val="0"/>
                        </a:spcBef>
                        <a:spcAft>
                          <a:spcPts val="0"/>
                        </a:spcAft>
                        <a:buNone/>
                      </a:pPr>
                      <a:r>
                        <a:rPr lang="en" sz="1200">
                          <a:latin typeface="Raleway"/>
                          <a:ea typeface="Raleway"/>
                          <a:cs typeface="Raleway"/>
                          <a:sym typeface="Raleway"/>
                        </a:rPr>
                        <a:t>Total Students</a:t>
                      </a:r>
                      <a:endParaRPr sz="1200">
                        <a:latin typeface="Raleway"/>
                        <a:ea typeface="Raleway"/>
                        <a:cs typeface="Raleway"/>
                        <a:sym typeface="Raleway"/>
                      </a:endParaRPr>
                    </a:p>
                  </a:txBody>
                  <a:tcPr marL="91425" marR="91425" marT="91425" marB="91425">
                    <a:lnL w="19050" cap="flat" cmpd="sng">
                      <a:solidFill>
                        <a:srgbClr val="9E9E9E"/>
                      </a:solidFill>
                      <a:prstDash val="solid"/>
                      <a:round/>
                      <a:headEnd type="none" w="sm" len="sm"/>
                      <a:tailEnd type="none" w="sm" len="sm"/>
                    </a:lnL>
                    <a:lnR w="19050" cap="flat" cmpd="sng">
                      <a:solidFill>
                        <a:srgbClr val="9E9E9E"/>
                      </a:solidFill>
                      <a:prstDash val="solid"/>
                      <a:round/>
                      <a:headEnd type="none" w="sm" len="sm"/>
                      <a:tailEnd type="none" w="sm" len="sm"/>
                    </a:lnR>
                    <a:lnT w="19050" cap="flat" cmpd="sng">
                      <a:solidFill>
                        <a:srgbClr val="9E9E9E"/>
                      </a:solidFill>
                      <a:prstDash val="solid"/>
                      <a:round/>
                      <a:headEnd type="none" w="sm" len="sm"/>
                      <a:tailEnd type="none" w="sm" len="sm"/>
                    </a:lnT>
                    <a:lnB w="19050" cap="flat" cmpd="sng">
                      <a:solidFill>
                        <a:srgbClr val="9E9E9E"/>
                      </a:solidFill>
                      <a:prstDash val="solid"/>
                      <a:round/>
                      <a:headEnd type="none" w="sm" len="sm"/>
                      <a:tailEnd type="none" w="sm" len="sm"/>
                    </a:lnB>
                  </a:tcPr>
                </a:tc>
                <a:tc>
                  <a:txBody>
                    <a:bodyPr/>
                    <a:lstStyle/>
                    <a:p>
                      <a:pPr marL="0" lvl="0" indent="0" algn="ctr" rtl="0">
                        <a:spcBef>
                          <a:spcPts val="0"/>
                        </a:spcBef>
                        <a:spcAft>
                          <a:spcPts val="0"/>
                        </a:spcAft>
                        <a:buNone/>
                      </a:pPr>
                      <a:r>
                        <a:rPr lang="en" sz="1200">
                          <a:latin typeface="Raleway"/>
                          <a:ea typeface="Raleway"/>
                          <a:cs typeface="Raleway"/>
                          <a:sym typeface="Raleway"/>
                        </a:rPr>
                        <a:t>7,809</a:t>
                      </a:r>
                      <a:endParaRPr sz="1200">
                        <a:latin typeface="Raleway"/>
                        <a:ea typeface="Raleway"/>
                        <a:cs typeface="Raleway"/>
                        <a:sym typeface="Raleway"/>
                      </a:endParaRPr>
                    </a:p>
                  </a:txBody>
                  <a:tcPr marL="91425" marR="91425" marT="91425" marB="91425">
                    <a:lnL w="19050" cap="flat" cmpd="sng">
                      <a:solidFill>
                        <a:srgbClr val="9E9E9E"/>
                      </a:solidFill>
                      <a:prstDash val="solid"/>
                      <a:round/>
                      <a:headEnd type="none" w="sm" len="sm"/>
                      <a:tailEnd type="none" w="sm" len="sm"/>
                    </a:lnL>
                    <a:lnR w="19050" cap="flat" cmpd="sng">
                      <a:solidFill>
                        <a:srgbClr val="9E9E9E"/>
                      </a:solidFill>
                      <a:prstDash val="solid"/>
                      <a:round/>
                      <a:headEnd type="none" w="sm" len="sm"/>
                      <a:tailEnd type="none" w="sm" len="sm"/>
                    </a:lnR>
                    <a:lnT w="19050" cap="flat" cmpd="sng">
                      <a:solidFill>
                        <a:srgbClr val="9E9E9E"/>
                      </a:solidFill>
                      <a:prstDash val="solid"/>
                      <a:round/>
                      <a:headEnd type="none" w="sm" len="sm"/>
                      <a:tailEnd type="none" w="sm" len="sm"/>
                    </a:lnT>
                    <a:lnB w="19050" cap="flat" cmpd="sng">
                      <a:solidFill>
                        <a:srgbClr val="9E9E9E"/>
                      </a:solidFill>
                      <a:prstDash val="solid"/>
                      <a:round/>
                      <a:headEnd type="none" w="sm" len="sm"/>
                      <a:tailEnd type="none" w="sm" len="sm"/>
                    </a:lnB>
                  </a:tcPr>
                </a:tc>
                <a:tc>
                  <a:txBody>
                    <a:bodyPr/>
                    <a:lstStyle/>
                    <a:p>
                      <a:pPr marL="0" lvl="0" indent="0" algn="ctr" rtl="0">
                        <a:spcBef>
                          <a:spcPts val="0"/>
                        </a:spcBef>
                        <a:spcAft>
                          <a:spcPts val="0"/>
                        </a:spcAft>
                        <a:buNone/>
                      </a:pPr>
                      <a:r>
                        <a:rPr lang="en" sz="1200">
                          <a:latin typeface="Raleway"/>
                          <a:ea typeface="Raleway"/>
                          <a:cs typeface="Raleway"/>
                          <a:sym typeface="Raleway"/>
                        </a:rPr>
                        <a:t>7,263</a:t>
                      </a:r>
                      <a:endParaRPr sz="1200">
                        <a:latin typeface="Raleway"/>
                        <a:ea typeface="Raleway"/>
                        <a:cs typeface="Raleway"/>
                        <a:sym typeface="Raleway"/>
                      </a:endParaRPr>
                    </a:p>
                  </a:txBody>
                  <a:tcPr marL="91425" marR="91425" marT="91425" marB="91425">
                    <a:lnL w="19050" cap="flat" cmpd="sng">
                      <a:solidFill>
                        <a:srgbClr val="9E9E9E"/>
                      </a:solidFill>
                      <a:prstDash val="solid"/>
                      <a:round/>
                      <a:headEnd type="none" w="sm" len="sm"/>
                      <a:tailEnd type="none" w="sm" len="sm"/>
                    </a:lnL>
                    <a:lnR w="19050" cap="flat" cmpd="sng">
                      <a:solidFill>
                        <a:srgbClr val="9E9E9E"/>
                      </a:solidFill>
                      <a:prstDash val="solid"/>
                      <a:round/>
                      <a:headEnd type="none" w="sm" len="sm"/>
                      <a:tailEnd type="none" w="sm" len="sm"/>
                    </a:lnR>
                    <a:lnT w="19050" cap="flat" cmpd="sng">
                      <a:solidFill>
                        <a:srgbClr val="9E9E9E"/>
                      </a:solidFill>
                      <a:prstDash val="solid"/>
                      <a:round/>
                      <a:headEnd type="none" w="sm" len="sm"/>
                      <a:tailEnd type="none" w="sm" len="sm"/>
                    </a:lnT>
                    <a:lnB w="19050" cap="flat" cmpd="sng">
                      <a:solidFill>
                        <a:srgbClr val="9E9E9E"/>
                      </a:solidFill>
                      <a:prstDash val="solid"/>
                      <a:round/>
                      <a:headEnd type="none" w="sm" len="sm"/>
                      <a:tailEnd type="none" w="sm" len="sm"/>
                    </a:lnB>
                  </a:tcPr>
                </a:tc>
                <a:extLst>
                  <a:ext uri="{0D108BD9-81ED-4DB2-BD59-A6C34878D82A}">
                    <a16:rowId xmlns:a16="http://schemas.microsoft.com/office/drawing/2014/main" val="10006"/>
                  </a:ext>
                </a:extLst>
              </a:tr>
              <a:tr h="350500">
                <a:tc>
                  <a:txBody>
                    <a:bodyPr/>
                    <a:lstStyle/>
                    <a:p>
                      <a:pPr marL="0" lvl="0" indent="0" algn="l" rtl="0">
                        <a:spcBef>
                          <a:spcPts val="0"/>
                        </a:spcBef>
                        <a:spcAft>
                          <a:spcPts val="0"/>
                        </a:spcAft>
                        <a:buNone/>
                      </a:pPr>
                      <a:r>
                        <a:rPr lang="en" sz="1200">
                          <a:latin typeface="Raleway"/>
                          <a:ea typeface="Raleway"/>
                          <a:cs typeface="Raleway"/>
                          <a:sym typeface="Raleway"/>
                        </a:rPr>
                        <a:t>Total Math D &amp; F</a:t>
                      </a:r>
                      <a:endParaRPr sz="1200">
                        <a:latin typeface="Raleway"/>
                        <a:ea typeface="Raleway"/>
                        <a:cs typeface="Raleway"/>
                        <a:sym typeface="Raleway"/>
                      </a:endParaRPr>
                    </a:p>
                  </a:txBody>
                  <a:tcPr marL="91425" marR="91425" marT="91425" marB="91425">
                    <a:lnL w="19050" cap="flat" cmpd="sng">
                      <a:solidFill>
                        <a:srgbClr val="9E9E9E"/>
                      </a:solidFill>
                      <a:prstDash val="solid"/>
                      <a:round/>
                      <a:headEnd type="none" w="sm" len="sm"/>
                      <a:tailEnd type="none" w="sm" len="sm"/>
                    </a:lnL>
                    <a:lnR w="19050" cap="flat" cmpd="sng">
                      <a:solidFill>
                        <a:srgbClr val="9E9E9E"/>
                      </a:solidFill>
                      <a:prstDash val="solid"/>
                      <a:round/>
                      <a:headEnd type="none" w="sm" len="sm"/>
                      <a:tailEnd type="none" w="sm" len="sm"/>
                    </a:lnR>
                    <a:lnT w="19050" cap="flat" cmpd="sng">
                      <a:solidFill>
                        <a:srgbClr val="9E9E9E"/>
                      </a:solidFill>
                      <a:prstDash val="solid"/>
                      <a:round/>
                      <a:headEnd type="none" w="sm" len="sm"/>
                      <a:tailEnd type="none" w="sm" len="sm"/>
                    </a:lnT>
                    <a:lnB w="19050" cap="flat" cmpd="sng">
                      <a:solidFill>
                        <a:srgbClr val="9E9E9E"/>
                      </a:solidFill>
                      <a:prstDash val="solid"/>
                      <a:round/>
                      <a:headEnd type="none" w="sm" len="sm"/>
                      <a:tailEnd type="none" w="sm" len="sm"/>
                    </a:lnB>
                  </a:tcPr>
                </a:tc>
                <a:tc>
                  <a:txBody>
                    <a:bodyPr/>
                    <a:lstStyle/>
                    <a:p>
                      <a:pPr marL="0" lvl="0" indent="0" algn="ctr" rtl="0">
                        <a:spcBef>
                          <a:spcPts val="0"/>
                        </a:spcBef>
                        <a:spcAft>
                          <a:spcPts val="0"/>
                        </a:spcAft>
                        <a:buNone/>
                      </a:pPr>
                      <a:r>
                        <a:rPr lang="en" sz="1200">
                          <a:latin typeface="Raleway"/>
                          <a:ea typeface="Raleway"/>
                          <a:cs typeface="Raleway"/>
                          <a:sym typeface="Raleway"/>
                        </a:rPr>
                        <a:t>325</a:t>
                      </a:r>
                      <a:endParaRPr sz="1200">
                        <a:latin typeface="Raleway"/>
                        <a:ea typeface="Raleway"/>
                        <a:cs typeface="Raleway"/>
                        <a:sym typeface="Raleway"/>
                      </a:endParaRPr>
                    </a:p>
                  </a:txBody>
                  <a:tcPr marL="91425" marR="91425" marT="91425" marB="91425">
                    <a:lnL w="19050" cap="flat" cmpd="sng">
                      <a:solidFill>
                        <a:srgbClr val="9E9E9E"/>
                      </a:solidFill>
                      <a:prstDash val="solid"/>
                      <a:round/>
                      <a:headEnd type="none" w="sm" len="sm"/>
                      <a:tailEnd type="none" w="sm" len="sm"/>
                    </a:lnL>
                    <a:lnR w="19050" cap="flat" cmpd="sng">
                      <a:solidFill>
                        <a:srgbClr val="9E9E9E"/>
                      </a:solidFill>
                      <a:prstDash val="solid"/>
                      <a:round/>
                      <a:headEnd type="none" w="sm" len="sm"/>
                      <a:tailEnd type="none" w="sm" len="sm"/>
                    </a:lnR>
                    <a:lnT w="19050" cap="flat" cmpd="sng">
                      <a:solidFill>
                        <a:srgbClr val="9E9E9E"/>
                      </a:solidFill>
                      <a:prstDash val="solid"/>
                      <a:round/>
                      <a:headEnd type="none" w="sm" len="sm"/>
                      <a:tailEnd type="none" w="sm" len="sm"/>
                    </a:lnT>
                    <a:lnB w="19050" cap="flat" cmpd="sng">
                      <a:solidFill>
                        <a:srgbClr val="9E9E9E"/>
                      </a:solidFill>
                      <a:prstDash val="solid"/>
                      <a:round/>
                      <a:headEnd type="none" w="sm" len="sm"/>
                      <a:tailEnd type="none" w="sm" len="sm"/>
                    </a:lnB>
                  </a:tcPr>
                </a:tc>
                <a:tc>
                  <a:txBody>
                    <a:bodyPr/>
                    <a:lstStyle/>
                    <a:p>
                      <a:pPr marL="0" lvl="0" indent="0" algn="ctr" rtl="0">
                        <a:spcBef>
                          <a:spcPts val="0"/>
                        </a:spcBef>
                        <a:spcAft>
                          <a:spcPts val="0"/>
                        </a:spcAft>
                        <a:buNone/>
                      </a:pPr>
                      <a:r>
                        <a:rPr lang="en" sz="1200">
                          <a:latin typeface="Raleway"/>
                          <a:ea typeface="Raleway"/>
                          <a:cs typeface="Raleway"/>
                          <a:sym typeface="Raleway"/>
                        </a:rPr>
                        <a:t>514</a:t>
                      </a:r>
                      <a:endParaRPr sz="1200">
                        <a:latin typeface="Raleway"/>
                        <a:ea typeface="Raleway"/>
                        <a:cs typeface="Raleway"/>
                        <a:sym typeface="Raleway"/>
                      </a:endParaRPr>
                    </a:p>
                  </a:txBody>
                  <a:tcPr marL="91425" marR="91425" marT="91425" marB="91425">
                    <a:lnL w="19050" cap="flat" cmpd="sng">
                      <a:solidFill>
                        <a:srgbClr val="9E9E9E"/>
                      </a:solidFill>
                      <a:prstDash val="solid"/>
                      <a:round/>
                      <a:headEnd type="none" w="sm" len="sm"/>
                      <a:tailEnd type="none" w="sm" len="sm"/>
                    </a:lnL>
                    <a:lnR w="19050" cap="flat" cmpd="sng">
                      <a:solidFill>
                        <a:srgbClr val="9E9E9E"/>
                      </a:solidFill>
                      <a:prstDash val="solid"/>
                      <a:round/>
                      <a:headEnd type="none" w="sm" len="sm"/>
                      <a:tailEnd type="none" w="sm" len="sm"/>
                    </a:lnR>
                    <a:lnT w="19050" cap="flat" cmpd="sng">
                      <a:solidFill>
                        <a:srgbClr val="9E9E9E"/>
                      </a:solidFill>
                      <a:prstDash val="solid"/>
                      <a:round/>
                      <a:headEnd type="none" w="sm" len="sm"/>
                      <a:tailEnd type="none" w="sm" len="sm"/>
                    </a:lnT>
                    <a:lnB w="19050" cap="flat" cmpd="sng">
                      <a:solidFill>
                        <a:srgbClr val="9E9E9E"/>
                      </a:solidFill>
                      <a:prstDash val="solid"/>
                      <a:round/>
                      <a:headEnd type="none" w="sm" len="sm"/>
                      <a:tailEnd type="none" w="sm" len="sm"/>
                    </a:lnB>
                  </a:tcPr>
                </a:tc>
                <a:extLst>
                  <a:ext uri="{0D108BD9-81ED-4DB2-BD59-A6C34878D82A}">
                    <a16:rowId xmlns:a16="http://schemas.microsoft.com/office/drawing/2014/main" val="10007"/>
                  </a:ext>
                </a:extLst>
              </a:tr>
              <a:tr h="350500">
                <a:tc>
                  <a:txBody>
                    <a:bodyPr/>
                    <a:lstStyle/>
                    <a:p>
                      <a:pPr marL="0" lvl="0" indent="0" algn="l" rtl="0">
                        <a:spcBef>
                          <a:spcPts val="0"/>
                        </a:spcBef>
                        <a:spcAft>
                          <a:spcPts val="0"/>
                        </a:spcAft>
                        <a:buNone/>
                      </a:pPr>
                      <a:r>
                        <a:rPr lang="en" sz="1200">
                          <a:latin typeface="Raleway"/>
                          <a:ea typeface="Raleway"/>
                          <a:cs typeface="Raleway"/>
                          <a:sym typeface="Raleway"/>
                        </a:rPr>
                        <a:t>Percentage </a:t>
                      </a:r>
                      <a:endParaRPr sz="1200">
                        <a:latin typeface="Raleway"/>
                        <a:ea typeface="Raleway"/>
                        <a:cs typeface="Raleway"/>
                        <a:sym typeface="Raleway"/>
                      </a:endParaRPr>
                    </a:p>
                  </a:txBody>
                  <a:tcPr marL="91425" marR="91425" marT="91425" marB="91425">
                    <a:lnL w="19050" cap="flat" cmpd="sng">
                      <a:solidFill>
                        <a:srgbClr val="9E9E9E"/>
                      </a:solidFill>
                      <a:prstDash val="solid"/>
                      <a:round/>
                      <a:headEnd type="none" w="sm" len="sm"/>
                      <a:tailEnd type="none" w="sm" len="sm"/>
                    </a:lnL>
                    <a:lnR w="19050" cap="flat" cmpd="sng">
                      <a:solidFill>
                        <a:srgbClr val="9E9E9E"/>
                      </a:solidFill>
                      <a:prstDash val="solid"/>
                      <a:round/>
                      <a:headEnd type="none" w="sm" len="sm"/>
                      <a:tailEnd type="none" w="sm" len="sm"/>
                    </a:lnR>
                    <a:lnT w="19050" cap="flat" cmpd="sng">
                      <a:solidFill>
                        <a:srgbClr val="9E9E9E"/>
                      </a:solidFill>
                      <a:prstDash val="solid"/>
                      <a:round/>
                      <a:headEnd type="none" w="sm" len="sm"/>
                      <a:tailEnd type="none" w="sm" len="sm"/>
                    </a:lnT>
                    <a:lnB w="19050" cap="flat" cmpd="sng">
                      <a:solidFill>
                        <a:srgbClr val="9E9E9E"/>
                      </a:solidFill>
                      <a:prstDash val="solid"/>
                      <a:round/>
                      <a:headEnd type="none" w="sm" len="sm"/>
                      <a:tailEnd type="none" w="sm" len="sm"/>
                    </a:lnB>
                  </a:tcPr>
                </a:tc>
                <a:tc>
                  <a:txBody>
                    <a:bodyPr/>
                    <a:lstStyle/>
                    <a:p>
                      <a:pPr marL="0" lvl="0" indent="0" algn="ctr" rtl="0">
                        <a:spcBef>
                          <a:spcPts val="0"/>
                        </a:spcBef>
                        <a:spcAft>
                          <a:spcPts val="0"/>
                        </a:spcAft>
                        <a:buNone/>
                      </a:pPr>
                      <a:r>
                        <a:rPr lang="en" sz="1200">
                          <a:latin typeface="Raleway"/>
                          <a:ea typeface="Raleway"/>
                          <a:cs typeface="Raleway"/>
                          <a:sym typeface="Raleway"/>
                        </a:rPr>
                        <a:t>4.16</a:t>
                      </a:r>
                      <a:endParaRPr sz="1200">
                        <a:latin typeface="Raleway"/>
                        <a:ea typeface="Raleway"/>
                        <a:cs typeface="Raleway"/>
                        <a:sym typeface="Raleway"/>
                      </a:endParaRPr>
                    </a:p>
                  </a:txBody>
                  <a:tcPr marL="91425" marR="91425" marT="91425" marB="91425">
                    <a:lnL w="19050" cap="flat" cmpd="sng">
                      <a:solidFill>
                        <a:srgbClr val="9E9E9E"/>
                      </a:solidFill>
                      <a:prstDash val="solid"/>
                      <a:round/>
                      <a:headEnd type="none" w="sm" len="sm"/>
                      <a:tailEnd type="none" w="sm" len="sm"/>
                    </a:lnL>
                    <a:lnR w="19050" cap="flat" cmpd="sng">
                      <a:solidFill>
                        <a:srgbClr val="9E9E9E"/>
                      </a:solidFill>
                      <a:prstDash val="solid"/>
                      <a:round/>
                      <a:headEnd type="none" w="sm" len="sm"/>
                      <a:tailEnd type="none" w="sm" len="sm"/>
                    </a:lnR>
                    <a:lnT w="19050" cap="flat" cmpd="sng">
                      <a:solidFill>
                        <a:srgbClr val="9E9E9E"/>
                      </a:solidFill>
                      <a:prstDash val="solid"/>
                      <a:round/>
                      <a:headEnd type="none" w="sm" len="sm"/>
                      <a:tailEnd type="none" w="sm" len="sm"/>
                    </a:lnT>
                    <a:lnB w="19050" cap="flat" cmpd="sng">
                      <a:solidFill>
                        <a:srgbClr val="9E9E9E"/>
                      </a:solidFill>
                      <a:prstDash val="solid"/>
                      <a:round/>
                      <a:headEnd type="none" w="sm" len="sm"/>
                      <a:tailEnd type="none" w="sm" len="sm"/>
                    </a:lnB>
                  </a:tcPr>
                </a:tc>
                <a:tc>
                  <a:txBody>
                    <a:bodyPr/>
                    <a:lstStyle/>
                    <a:p>
                      <a:pPr marL="0" lvl="0" indent="0" algn="ctr" rtl="0">
                        <a:spcBef>
                          <a:spcPts val="0"/>
                        </a:spcBef>
                        <a:spcAft>
                          <a:spcPts val="0"/>
                        </a:spcAft>
                        <a:buNone/>
                      </a:pPr>
                      <a:r>
                        <a:rPr lang="en" sz="1200">
                          <a:latin typeface="Raleway"/>
                          <a:ea typeface="Raleway"/>
                          <a:cs typeface="Raleway"/>
                          <a:sym typeface="Raleway"/>
                        </a:rPr>
                        <a:t>7.08</a:t>
                      </a:r>
                      <a:endParaRPr sz="1200">
                        <a:latin typeface="Raleway"/>
                        <a:ea typeface="Raleway"/>
                        <a:cs typeface="Raleway"/>
                        <a:sym typeface="Raleway"/>
                      </a:endParaRPr>
                    </a:p>
                  </a:txBody>
                  <a:tcPr marL="91425" marR="91425" marT="91425" marB="91425">
                    <a:lnL w="19050" cap="flat" cmpd="sng">
                      <a:solidFill>
                        <a:srgbClr val="9E9E9E"/>
                      </a:solidFill>
                      <a:prstDash val="solid"/>
                      <a:round/>
                      <a:headEnd type="none" w="sm" len="sm"/>
                      <a:tailEnd type="none" w="sm" len="sm"/>
                    </a:lnL>
                    <a:lnR w="19050" cap="flat" cmpd="sng">
                      <a:solidFill>
                        <a:srgbClr val="9E9E9E"/>
                      </a:solidFill>
                      <a:prstDash val="solid"/>
                      <a:round/>
                      <a:headEnd type="none" w="sm" len="sm"/>
                      <a:tailEnd type="none" w="sm" len="sm"/>
                    </a:lnR>
                    <a:lnT w="19050" cap="flat" cmpd="sng">
                      <a:solidFill>
                        <a:srgbClr val="9E9E9E"/>
                      </a:solidFill>
                      <a:prstDash val="solid"/>
                      <a:round/>
                      <a:headEnd type="none" w="sm" len="sm"/>
                      <a:tailEnd type="none" w="sm" len="sm"/>
                    </a:lnT>
                    <a:lnB w="19050" cap="flat" cmpd="sng">
                      <a:solidFill>
                        <a:srgbClr val="9E9E9E"/>
                      </a:solidFill>
                      <a:prstDash val="solid"/>
                      <a:round/>
                      <a:headEnd type="none" w="sm" len="sm"/>
                      <a:tailEnd type="none" w="sm" len="sm"/>
                    </a:lnB>
                  </a:tcPr>
                </a:tc>
                <a:extLst>
                  <a:ext uri="{0D108BD9-81ED-4DB2-BD59-A6C34878D82A}">
                    <a16:rowId xmlns:a16="http://schemas.microsoft.com/office/drawing/2014/main" val="10008"/>
                  </a:ext>
                </a:extLst>
              </a:tr>
              <a:tr h="350500">
                <a:tc>
                  <a:txBody>
                    <a:bodyPr/>
                    <a:lstStyle/>
                    <a:p>
                      <a:pPr marL="0" lvl="0" indent="0" algn="l" rtl="0">
                        <a:spcBef>
                          <a:spcPts val="0"/>
                        </a:spcBef>
                        <a:spcAft>
                          <a:spcPts val="0"/>
                        </a:spcAft>
                        <a:buNone/>
                      </a:pPr>
                      <a:r>
                        <a:rPr lang="en" sz="1200" b="1">
                          <a:latin typeface="Raleway"/>
                          <a:ea typeface="Raleway"/>
                          <a:cs typeface="Raleway"/>
                          <a:sym typeface="Raleway"/>
                        </a:rPr>
                        <a:t>% difference for middle school</a:t>
                      </a:r>
                      <a:endParaRPr sz="1200" b="1">
                        <a:latin typeface="Raleway"/>
                        <a:ea typeface="Raleway"/>
                        <a:cs typeface="Raleway"/>
                        <a:sym typeface="Raleway"/>
                      </a:endParaRPr>
                    </a:p>
                  </a:txBody>
                  <a:tcPr marL="91425" marR="91425" marT="91425" marB="91425">
                    <a:lnL w="19050" cap="flat" cmpd="sng">
                      <a:solidFill>
                        <a:srgbClr val="9E9E9E"/>
                      </a:solidFill>
                      <a:prstDash val="solid"/>
                      <a:round/>
                      <a:headEnd type="none" w="sm" len="sm"/>
                      <a:tailEnd type="none" w="sm" len="sm"/>
                    </a:lnL>
                    <a:lnR w="19050" cap="flat" cmpd="sng">
                      <a:solidFill>
                        <a:srgbClr val="9E9E9E"/>
                      </a:solidFill>
                      <a:prstDash val="solid"/>
                      <a:round/>
                      <a:headEnd type="none" w="sm" len="sm"/>
                      <a:tailEnd type="none" w="sm" len="sm"/>
                    </a:lnR>
                    <a:lnT w="19050" cap="flat" cmpd="sng">
                      <a:solidFill>
                        <a:srgbClr val="9E9E9E"/>
                      </a:solidFill>
                      <a:prstDash val="solid"/>
                      <a:round/>
                      <a:headEnd type="none" w="sm" len="sm"/>
                      <a:tailEnd type="none" w="sm" len="sm"/>
                    </a:lnT>
                    <a:lnB w="19050" cap="flat" cmpd="sng">
                      <a:solidFill>
                        <a:srgbClr val="9E9E9E"/>
                      </a:solidFill>
                      <a:prstDash val="solid"/>
                      <a:round/>
                      <a:headEnd type="none" w="sm" len="sm"/>
                      <a:tailEnd type="none" w="sm" len="sm"/>
                    </a:lnB>
                  </a:tcPr>
                </a:tc>
                <a:tc gridSpan="2">
                  <a:txBody>
                    <a:bodyPr/>
                    <a:lstStyle/>
                    <a:p>
                      <a:pPr marL="0" lvl="0" indent="0" algn="ctr" rtl="0">
                        <a:spcBef>
                          <a:spcPts val="0"/>
                        </a:spcBef>
                        <a:spcAft>
                          <a:spcPts val="0"/>
                        </a:spcAft>
                        <a:buNone/>
                      </a:pPr>
                      <a:r>
                        <a:rPr lang="en" b="1">
                          <a:latin typeface="Raleway"/>
                          <a:ea typeface="Raleway"/>
                          <a:cs typeface="Raleway"/>
                          <a:sym typeface="Raleway"/>
                        </a:rPr>
                        <a:t>Increase of </a:t>
                      </a:r>
                      <a:r>
                        <a:rPr lang="en" b="1">
                          <a:solidFill>
                            <a:srgbClr val="0000FF"/>
                          </a:solidFill>
                          <a:latin typeface="Raleway"/>
                          <a:ea typeface="Raleway"/>
                          <a:cs typeface="Raleway"/>
                          <a:sym typeface="Raleway"/>
                        </a:rPr>
                        <a:t>70.07</a:t>
                      </a:r>
                      <a:r>
                        <a:rPr lang="en" b="1">
                          <a:latin typeface="Raleway"/>
                          <a:ea typeface="Raleway"/>
                          <a:cs typeface="Raleway"/>
                          <a:sym typeface="Raleway"/>
                        </a:rPr>
                        <a:t>%</a:t>
                      </a:r>
                      <a:endParaRPr b="1">
                        <a:latin typeface="Raleway"/>
                        <a:ea typeface="Raleway"/>
                        <a:cs typeface="Raleway"/>
                        <a:sym typeface="Raleway"/>
                      </a:endParaRPr>
                    </a:p>
                  </a:txBody>
                  <a:tcPr marL="91425" marR="91425" marT="91425" marB="91425">
                    <a:lnL w="19050" cap="flat" cmpd="sng">
                      <a:solidFill>
                        <a:srgbClr val="9E9E9E"/>
                      </a:solidFill>
                      <a:prstDash val="solid"/>
                      <a:round/>
                      <a:headEnd type="none" w="sm" len="sm"/>
                      <a:tailEnd type="none" w="sm" len="sm"/>
                    </a:lnL>
                    <a:lnR w="19050" cap="flat" cmpd="sng">
                      <a:solidFill>
                        <a:srgbClr val="9E9E9E"/>
                      </a:solidFill>
                      <a:prstDash val="solid"/>
                      <a:round/>
                      <a:headEnd type="none" w="sm" len="sm"/>
                      <a:tailEnd type="none" w="sm" len="sm"/>
                    </a:lnR>
                    <a:lnT w="19050" cap="flat" cmpd="sng">
                      <a:solidFill>
                        <a:srgbClr val="9E9E9E"/>
                      </a:solidFill>
                      <a:prstDash val="solid"/>
                      <a:round/>
                      <a:headEnd type="none" w="sm" len="sm"/>
                      <a:tailEnd type="none" w="sm" len="sm"/>
                    </a:lnT>
                    <a:lnB w="19050" cap="flat" cmpd="sng">
                      <a:solidFill>
                        <a:srgbClr val="9E9E9E"/>
                      </a:solidFill>
                      <a:prstDash val="solid"/>
                      <a:round/>
                      <a:headEnd type="none" w="sm" len="sm"/>
                      <a:tailEnd type="none" w="sm" len="sm"/>
                    </a:lnB>
                    <a:solidFill>
                      <a:srgbClr val="CFE2F3"/>
                    </a:solidFill>
                  </a:tcPr>
                </a:tc>
                <a:tc hMerge="1">
                  <a:txBody>
                    <a:bodyPr/>
                    <a:lstStyle/>
                    <a:p>
                      <a:endParaRPr lang="en-US"/>
                    </a:p>
                  </a:txBody>
                  <a:tcPr/>
                </a:tc>
                <a:extLst>
                  <a:ext uri="{0D108BD9-81ED-4DB2-BD59-A6C34878D82A}">
                    <a16:rowId xmlns:a16="http://schemas.microsoft.com/office/drawing/2014/main" val="10009"/>
                  </a:ext>
                </a:extLst>
              </a:tr>
            </a:tbl>
          </a:graphicData>
        </a:graphic>
      </p:graphicFrame>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45"/>
        <p:cNvGrpSpPr/>
        <p:nvPr/>
      </p:nvGrpSpPr>
      <p:grpSpPr>
        <a:xfrm>
          <a:off x="0" y="0"/>
          <a:ext cx="0" cy="0"/>
          <a:chOff x="0" y="0"/>
          <a:chExt cx="0" cy="0"/>
        </a:xfrm>
      </p:grpSpPr>
      <p:sp>
        <p:nvSpPr>
          <p:cNvPr id="246" name="Google Shape;246;p42"/>
          <p:cNvSpPr txBox="1">
            <a:spLocks noGrp="1"/>
          </p:cNvSpPr>
          <p:nvPr>
            <p:ph type="title"/>
          </p:nvPr>
        </p:nvSpPr>
        <p:spPr>
          <a:xfrm>
            <a:off x="0" y="0"/>
            <a:ext cx="9144000" cy="1254300"/>
          </a:xfrm>
          <a:prstGeom prst="rect">
            <a:avLst/>
          </a:prstGeom>
          <a:solidFill>
            <a:srgbClr val="073763"/>
          </a:solidFill>
        </p:spPr>
        <p:txBody>
          <a:bodyPr spcFirstLastPara="1" wrap="square" lIns="91425" tIns="91425" rIns="91425" bIns="91425" anchor="t" anchorCtr="0">
            <a:normAutofit/>
          </a:bodyPr>
          <a:lstStyle/>
          <a:p>
            <a:pPr marL="0" lvl="0" indent="0" algn="l" rtl="0">
              <a:spcBef>
                <a:spcPts val="0"/>
              </a:spcBef>
              <a:spcAft>
                <a:spcPts val="0"/>
              </a:spcAft>
              <a:buNone/>
            </a:pPr>
            <a:r>
              <a:rPr lang="en" sz="2600">
                <a:latin typeface="Raleway"/>
                <a:ea typeface="Raleway"/>
                <a:cs typeface="Raleway"/>
                <a:sym typeface="Raleway"/>
              </a:rPr>
              <a:t> </a:t>
            </a:r>
            <a:endParaRPr sz="2600">
              <a:latin typeface="Raleway"/>
              <a:ea typeface="Raleway"/>
              <a:cs typeface="Raleway"/>
              <a:sym typeface="Raleway"/>
            </a:endParaRPr>
          </a:p>
          <a:p>
            <a:pPr marL="0" lvl="0" indent="0" algn="l" rtl="0">
              <a:spcBef>
                <a:spcPts val="0"/>
              </a:spcBef>
              <a:spcAft>
                <a:spcPts val="0"/>
              </a:spcAft>
              <a:buNone/>
            </a:pPr>
            <a:r>
              <a:rPr lang="en" sz="2600" b="1">
                <a:latin typeface="Raleway"/>
                <a:ea typeface="Raleway"/>
                <a:cs typeface="Raleway"/>
                <a:sym typeface="Raleway"/>
              </a:rPr>
              <a:t>  Grade Data Summary</a:t>
            </a:r>
            <a:endParaRPr sz="2600" b="1">
              <a:latin typeface="Raleway"/>
              <a:ea typeface="Raleway"/>
              <a:cs typeface="Raleway"/>
              <a:sym typeface="Raleway"/>
            </a:endParaRPr>
          </a:p>
        </p:txBody>
      </p:sp>
      <p:sp>
        <p:nvSpPr>
          <p:cNvPr id="247" name="Google Shape;247;p42"/>
          <p:cNvSpPr txBox="1"/>
          <p:nvPr/>
        </p:nvSpPr>
        <p:spPr>
          <a:xfrm>
            <a:off x="281100" y="1163700"/>
            <a:ext cx="8365200" cy="41127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0"/>
              </a:spcBef>
              <a:spcAft>
                <a:spcPts val="0"/>
              </a:spcAft>
              <a:buNone/>
            </a:pPr>
            <a:endParaRPr sz="1600">
              <a:solidFill>
                <a:srgbClr val="434343"/>
              </a:solidFill>
              <a:latin typeface="Roboto"/>
              <a:ea typeface="Roboto"/>
              <a:cs typeface="Roboto"/>
              <a:sym typeface="Roboto"/>
            </a:endParaRPr>
          </a:p>
          <a:p>
            <a:pPr marL="457200" lvl="0" indent="-330200" algn="l" rtl="0">
              <a:lnSpc>
                <a:spcPct val="115000"/>
              </a:lnSpc>
              <a:spcBef>
                <a:spcPts val="0"/>
              </a:spcBef>
              <a:spcAft>
                <a:spcPts val="0"/>
              </a:spcAft>
              <a:buClr>
                <a:srgbClr val="434343"/>
              </a:buClr>
              <a:buSzPts val="1600"/>
              <a:buFont typeface="Raleway"/>
              <a:buChar char="●"/>
            </a:pPr>
            <a:r>
              <a:rPr lang="en" sz="1600">
                <a:solidFill>
                  <a:srgbClr val="434343"/>
                </a:solidFill>
                <a:latin typeface="Raleway"/>
                <a:ea typeface="Raleway"/>
                <a:cs typeface="Raleway"/>
                <a:sym typeface="Raleway"/>
              </a:rPr>
              <a:t>The percentage of secondary students receiving Ds or Fs has increased over the last year in the following areas:</a:t>
            </a:r>
            <a:endParaRPr sz="1600">
              <a:solidFill>
                <a:srgbClr val="434343"/>
              </a:solidFill>
              <a:latin typeface="Raleway"/>
              <a:ea typeface="Raleway"/>
              <a:cs typeface="Raleway"/>
              <a:sym typeface="Raleway"/>
            </a:endParaRPr>
          </a:p>
          <a:p>
            <a:pPr marL="914400" lvl="1" indent="-330200" algn="l" rtl="0">
              <a:lnSpc>
                <a:spcPct val="115000"/>
              </a:lnSpc>
              <a:spcBef>
                <a:spcPts val="0"/>
              </a:spcBef>
              <a:spcAft>
                <a:spcPts val="0"/>
              </a:spcAft>
              <a:buClr>
                <a:srgbClr val="434343"/>
              </a:buClr>
              <a:buSzPts val="1600"/>
              <a:buFont typeface="Raleway"/>
              <a:buChar char="○"/>
            </a:pPr>
            <a:r>
              <a:rPr lang="en" sz="1600">
                <a:solidFill>
                  <a:srgbClr val="434343"/>
                </a:solidFill>
                <a:latin typeface="Raleway"/>
                <a:ea typeface="Raleway"/>
                <a:cs typeface="Raleway"/>
                <a:sym typeface="Raleway"/>
              </a:rPr>
              <a:t>High School English</a:t>
            </a:r>
            <a:endParaRPr sz="1600">
              <a:solidFill>
                <a:srgbClr val="434343"/>
              </a:solidFill>
              <a:latin typeface="Raleway"/>
              <a:ea typeface="Raleway"/>
              <a:cs typeface="Raleway"/>
              <a:sym typeface="Raleway"/>
            </a:endParaRPr>
          </a:p>
          <a:p>
            <a:pPr marL="914400" lvl="1" indent="-330200" algn="l" rtl="0">
              <a:lnSpc>
                <a:spcPct val="115000"/>
              </a:lnSpc>
              <a:spcBef>
                <a:spcPts val="0"/>
              </a:spcBef>
              <a:spcAft>
                <a:spcPts val="0"/>
              </a:spcAft>
              <a:buClr>
                <a:srgbClr val="434343"/>
              </a:buClr>
              <a:buSzPts val="1600"/>
              <a:buFont typeface="Raleway"/>
              <a:buChar char="○"/>
            </a:pPr>
            <a:r>
              <a:rPr lang="en" sz="1600">
                <a:solidFill>
                  <a:srgbClr val="434343"/>
                </a:solidFill>
                <a:latin typeface="Raleway"/>
                <a:ea typeface="Raleway"/>
                <a:cs typeface="Raleway"/>
                <a:sym typeface="Raleway"/>
              </a:rPr>
              <a:t>Middle School Math and English</a:t>
            </a:r>
            <a:endParaRPr sz="1600">
              <a:solidFill>
                <a:srgbClr val="434343"/>
              </a:solidFill>
              <a:latin typeface="Raleway"/>
              <a:ea typeface="Raleway"/>
              <a:cs typeface="Raleway"/>
              <a:sym typeface="Raleway"/>
            </a:endParaRPr>
          </a:p>
          <a:p>
            <a:pPr marL="914400" lvl="0" indent="0" algn="l" rtl="0">
              <a:lnSpc>
                <a:spcPct val="115000"/>
              </a:lnSpc>
              <a:spcBef>
                <a:spcPts val="0"/>
              </a:spcBef>
              <a:spcAft>
                <a:spcPts val="0"/>
              </a:spcAft>
              <a:buNone/>
            </a:pPr>
            <a:endParaRPr sz="1600">
              <a:solidFill>
                <a:srgbClr val="434343"/>
              </a:solidFill>
              <a:latin typeface="Raleway"/>
              <a:ea typeface="Raleway"/>
              <a:cs typeface="Raleway"/>
              <a:sym typeface="Raleway"/>
            </a:endParaRPr>
          </a:p>
          <a:p>
            <a:pPr marL="457200" lvl="0" indent="-330200" algn="l" rtl="0">
              <a:lnSpc>
                <a:spcPct val="115000"/>
              </a:lnSpc>
              <a:spcBef>
                <a:spcPts val="0"/>
              </a:spcBef>
              <a:spcAft>
                <a:spcPts val="0"/>
              </a:spcAft>
              <a:buClr>
                <a:srgbClr val="434343"/>
              </a:buClr>
              <a:buSzPts val="1600"/>
              <a:buFont typeface="Raleway"/>
              <a:buChar char="●"/>
            </a:pPr>
            <a:r>
              <a:rPr lang="en" sz="1600">
                <a:solidFill>
                  <a:srgbClr val="434343"/>
                </a:solidFill>
                <a:latin typeface="Raleway"/>
                <a:ea typeface="Raleway"/>
                <a:cs typeface="Raleway"/>
                <a:sym typeface="Raleway"/>
              </a:rPr>
              <a:t>The percentage of high school students in math receiving Ds or Fs has decreased over the last year.</a:t>
            </a:r>
            <a:endParaRPr sz="1600">
              <a:solidFill>
                <a:srgbClr val="434343"/>
              </a:solidFill>
              <a:latin typeface="Raleway"/>
              <a:ea typeface="Raleway"/>
              <a:cs typeface="Raleway"/>
              <a:sym typeface="Raleway"/>
            </a:endParaRPr>
          </a:p>
          <a:p>
            <a:pPr marL="914400" lvl="1" indent="-330200" algn="l" rtl="0">
              <a:lnSpc>
                <a:spcPct val="115000"/>
              </a:lnSpc>
              <a:spcBef>
                <a:spcPts val="0"/>
              </a:spcBef>
              <a:spcAft>
                <a:spcPts val="0"/>
              </a:spcAft>
              <a:buClr>
                <a:srgbClr val="434343"/>
              </a:buClr>
              <a:buSzPts val="1600"/>
              <a:buFont typeface="Raleway"/>
              <a:buChar char="○"/>
            </a:pPr>
            <a:r>
              <a:rPr lang="en" sz="1600">
                <a:solidFill>
                  <a:srgbClr val="434343"/>
                </a:solidFill>
                <a:latin typeface="Raleway"/>
                <a:ea typeface="Raleway"/>
                <a:cs typeface="Raleway"/>
                <a:sym typeface="Raleway"/>
              </a:rPr>
              <a:t>Further examination needed</a:t>
            </a:r>
            <a:endParaRPr sz="1600">
              <a:solidFill>
                <a:srgbClr val="434343"/>
              </a:solidFill>
              <a:latin typeface="Raleway"/>
              <a:ea typeface="Raleway"/>
              <a:cs typeface="Raleway"/>
              <a:sym typeface="Raleway"/>
            </a:endParaRPr>
          </a:p>
          <a:p>
            <a:pPr marL="914400" lvl="1" indent="-330200" algn="l" rtl="0">
              <a:lnSpc>
                <a:spcPct val="115000"/>
              </a:lnSpc>
              <a:spcBef>
                <a:spcPts val="0"/>
              </a:spcBef>
              <a:spcAft>
                <a:spcPts val="0"/>
              </a:spcAft>
              <a:buClr>
                <a:srgbClr val="434343"/>
              </a:buClr>
              <a:buSzPts val="1600"/>
              <a:buFont typeface="Raleway"/>
              <a:buChar char="○"/>
            </a:pPr>
            <a:r>
              <a:rPr lang="en" sz="1600">
                <a:solidFill>
                  <a:srgbClr val="434343"/>
                </a:solidFill>
                <a:latin typeface="Raleway"/>
                <a:ea typeface="Raleway"/>
                <a:cs typeface="Raleway"/>
                <a:sym typeface="Raleway"/>
              </a:rPr>
              <a:t>Need for professional development in assessment practices for remote and hybrid learning</a:t>
            </a:r>
            <a:endParaRPr sz="1600">
              <a:solidFill>
                <a:srgbClr val="434343"/>
              </a:solidFill>
              <a:latin typeface="Raleway"/>
              <a:ea typeface="Raleway"/>
              <a:cs typeface="Raleway"/>
              <a:sym typeface="Raleway"/>
            </a:endParaRPr>
          </a:p>
          <a:p>
            <a:pPr marL="457200" lvl="0" indent="0" algn="l" rtl="0">
              <a:lnSpc>
                <a:spcPct val="115000"/>
              </a:lnSpc>
              <a:spcBef>
                <a:spcPts val="0"/>
              </a:spcBef>
              <a:spcAft>
                <a:spcPts val="0"/>
              </a:spcAft>
              <a:buNone/>
            </a:pPr>
            <a:endParaRPr sz="1600">
              <a:solidFill>
                <a:srgbClr val="434343"/>
              </a:solidFill>
              <a:latin typeface="Merriweather"/>
              <a:ea typeface="Merriweather"/>
              <a:cs typeface="Merriweather"/>
              <a:sym typeface="Merriweather"/>
            </a:endParaRPr>
          </a:p>
          <a:p>
            <a:pPr marL="0" lvl="0" indent="0" algn="l" rtl="0">
              <a:lnSpc>
                <a:spcPct val="115000"/>
              </a:lnSpc>
              <a:spcBef>
                <a:spcPts val="0"/>
              </a:spcBef>
              <a:spcAft>
                <a:spcPts val="0"/>
              </a:spcAft>
              <a:buNone/>
            </a:pPr>
            <a:endParaRPr sz="1600">
              <a:solidFill>
                <a:srgbClr val="434343"/>
              </a:solidFill>
              <a:latin typeface="Merriweather"/>
              <a:ea typeface="Merriweather"/>
              <a:cs typeface="Merriweather"/>
              <a:sym typeface="Merriweather"/>
            </a:endParaRPr>
          </a:p>
          <a:p>
            <a:pPr marL="457200" lvl="0" indent="0" algn="l" rtl="0">
              <a:lnSpc>
                <a:spcPct val="115000"/>
              </a:lnSpc>
              <a:spcBef>
                <a:spcPts val="0"/>
              </a:spcBef>
              <a:spcAft>
                <a:spcPts val="0"/>
              </a:spcAft>
              <a:buNone/>
            </a:pPr>
            <a:endParaRPr sz="1600">
              <a:solidFill>
                <a:srgbClr val="434343"/>
              </a:solidFill>
              <a:latin typeface="Roboto"/>
              <a:ea typeface="Roboto"/>
              <a:cs typeface="Roboto"/>
              <a:sym typeface="Roboto"/>
            </a:endParaRPr>
          </a:p>
        </p:txBody>
      </p:sp>
      <p:pic>
        <p:nvPicPr>
          <p:cNvPr id="248" name="Google Shape;248;p42"/>
          <p:cNvPicPr preferRelativeResize="0"/>
          <p:nvPr/>
        </p:nvPicPr>
        <p:blipFill>
          <a:blip r:embed="rId3">
            <a:alphaModFix/>
          </a:blip>
          <a:stretch>
            <a:fillRect/>
          </a:stretch>
        </p:blipFill>
        <p:spPr>
          <a:xfrm>
            <a:off x="8156450" y="4191725"/>
            <a:ext cx="833525" cy="833525"/>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52"/>
        <p:cNvGrpSpPr/>
        <p:nvPr/>
      </p:nvGrpSpPr>
      <p:grpSpPr>
        <a:xfrm>
          <a:off x="0" y="0"/>
          <a:ext cx="0" cy="0"/>
          <a:chOff x="0" y="0"/>
          <a:chExt cx="0" cy="0"/>
        </a:xfrm>
      </p:grpSpPr>
      <p:sp>
        <p:nvSpPr>
          <p:cNvPr id="253" name="Google Shape;253;p43"/>
          <p:cNvSpPr txBox="1">
            <a:spLocks noGrp="1"/>
          </p:cNvSpPr>
          <p:nvPr>
            <p:ph type="title"/>
          </p:nvPr>
        </p:nvSpPr>
        <p:spPr>
          <a:xfrm>
            <a:off x="0" y="0"/>
            <a:ext cx="9144000" cy="1266900"/>
          </a:xfrm>
          <a:prstGeom prst="rect">
            <a:avLst/>
          </a:prstGeom>
          <a:solidFill>
            <a:srgbClr val="073763"/>
          </a:solidFill>
        </p:spPr>
        <p:txBody>
          <a:bodyPr spcFirstLastPara="1" wrap="square" lIns="91425" tIns="91425" rIns="91425" bIns="91425" anchor="t" anchorCtr="0">
            <a:normAutofit/>
          </a:bodyPr>
          <a:lstStyle/>
          <a:p>
            <a:pPr marL="0" lvl="0" indent="0" algn="l" rtl="0">
              <a:spcBef>
                <a:spcPts val="0"/>
              </a:spcBef>
              <a:spcAft>
                <a:spcPts val="0"/>
              </a:spcAft>
              <a:buNone/>
            </a:pPr>
            <a:endParaRPr>
              <a:latin typeface="Raleway"/>
              <a:ea typeface="Raleway"/>
              <a:cs typeface="Raleway"/>
              <a:sym typeface="Raleway"/>
            </a:endParaRPr>
          </a:p>
          <a:p>
            <a:pPr marL="0" lvl="0" indent="0" algn="l" rtl="0">
              <a:spcBef>
                <a:spcPts val="0"/>
              </a:spcBef>
              <a:spcAft>
                <a:spcPts val="0"/>
              </a:spcAft>
              <a:buNone/>
            </a:pPr>
            <a:r>
              <a:rPr lang="en">
                <a:latin typeface="Raleway"/>
                <a:ea typeface="Raleway"/>
                <a:cs typeface="Raleway"/>
                <a:sym typeface="Raleway"/>
              </a:rPr>
              <a:t> </a:t>
            </a:r>
            <a:r>
              <a:rPr lang="en" b="1">
                <a:latin typeface="Raleway"/>
                <a:ea typeface="Raleway"/>
                <a:cs typeface="Raleway"/>
                <a:sym typeface="Raleway"/>
              </a:rPr>
              <a:t>  January:  Academic Interventions</a:t>
            </a:r>
            <a:endParaRPr b="1">
              <a:latin typeface="Raleway"/>
              <a:ea typeface="Raleway"/>
              <a:cs typeface="Raleway"/>
              <a:sym typeface="Raleway"/>
            </a:endParaRPr>
          </a:p>
        </p:txBody>
      </p:sp>
      <p:sp>
        <p:nvSpPr>
          <p:cNvPr id="254" name="Google Shape;254;p43"/>
          <p:cNvSpPr txBox="1"/>
          <p:nvPr/>
        </p:nvSpPr>
        <p:spPr>
          <a:xfrm>
            <a:off x="210450" y="1396425"/>
            <a:ext cx="8723100" cy="4112700"/>
          </a:xfrm>
          <a:prstGeom prst="rect">
            <a:avLst/>
          </a:prstGeom>
          <a:noFill/>
          <a:ln>
            <a:noFill/>
          </a:ln>
        </p:spPr>
        <p:txBody>
          <a:bodyPr spcFirstLastPara="1" wrap="square" lIns="91425" tIns="91425" rIns="91425" bIns="91425" anchor="t" anchorCtr="0">
            <a:spAutoFit/>
          </a:bodyPr>
          <a:lstStyle/>
          <a:p>
            <a:pPr marL="457200" lvl="0" indent="-330200" algn="l" rtl="0">
              <a:lnSpc>
                <a:spcPct val="115000"/>
              </a:lnSpc>
              <a:spcBef>
                <a:spcPts val="0"/>
              </a:spcBef>
              <a:spcAft>
                <a:spcPts val="0"/>
              </a:spcAft>
              <a:buClr>
                <a:srgbClr val="434343"/>
              </a:buClr>
              <a:buSzPts val="1600"/>
              <a:buFont typeface="Raleway"/>
              <a:buChar char="●"/>
            </a:pPr>
            <a:r>
              <a:rPr lang="en" sz="1600">
                <a:solidFill>
                  <a:srgbClr val="434343"/>
                </a:solidFill>
                <a:latin typeface="Raleway"/>
                <a:ea typeface="Raleway"/>
                <a:cs typeface="Raleway"/>
                <a:sym typeface="Raleway"/>
              </a:rPr>
              <a:t>Continued implementation of site-based interventions based on student need.</a:t>
            </a:r>
            <a:endParaRPr sz="1600">
              <a:solidFill>
                <a:srgbClr val="434343"/>
              </a:solidFill>
              <a:latin typeface="Raleway"/>
              <a:ea typeface="Raleway"/>
              <a:cs typeface="Raleway"/>
              <a:sym typeface="Raleway"/>
            </a:endParaRPr>
          </a:p>
          <a:p>
            <a:pPr marL="457200" lvl="0" indent="0" algn="l" rtl="0">
              <a:lnSpc>
                <a:spcPct val="115000"/>
              </a:lnSpc>
              <a:spcBef>
                <a:spcPts val="0"/>
              </a:spcBef>
              <a:spcAft>
                <a:spcPts val="0"/>
              </a:spcAft>
              <a:buNone/>
            </a:pPr>
            <a:endParaRPr sz="1600">
              <a:solidFill>
                <a:srgbClr val="434343"/>
              </a:solidFill>
              <a:latin typeface="Raleway"/>
              <a:ea typeface="Raleway"/>
              <a:cs typeface="Raleway"/>
              <a:sym typeface="Raleway"/>
            </a:endParaRPr>
          </a:p>
          <a:p>
            <a:pPr marL="457200" lvl="0" indent="-330200" algn="l" rtl="0">
              <a:lnSpc>
                <a:spcPct val="115000"/>
              </a:lnSpc>
              <a:spcBef>
                <a:spcPts val="0"/>
              </a:spcBef>
              <a:spcAft>
                <a:spcPts val="0"/>
              </a:spcAft>
              <a:buClr>
                <a:srgbClr val="434343"/>
              </a:buClr>
              <a:buSzPts val="1600"/>
              <a:buFont typeface="Raleway"/>
              <a:buChar char="●"/>
            </a:pPr>
            <a:r>
              <a:rPr lang="en" sz="1600">
                <a:solidFill>
                  <a:srgbClr val="434343"/>
                </a:solidFill>
                <a:latin typeface="Raleway"/>
                <a:ea typeface="Raleway"/>
                <a:cs typeface="Raleway"/>
                <a:sym typeface="Raleway"/>
              </a:rPr>
              <a:t>Provided professional development to administrators on how to analyze screener assessment data to further enhance site-based interventions.</a:t>
            </a:r>
            <a:endParaRPr sz="1600">
              <a:solidFill>
                <a:srgbClr val="434343"/>
              </a:solidFill>
              <a:latin typeface="Raleway"/>
              <a:ea typeface="Raleway"/>
              <a:cs typeface="Raleway"/>
              <a:sym typeface="Raleway"/>
            </a:endParaRPr>
          </a:p>
          <a:p>
            <a:pPr marL="457200" lvl="0" indent="0" algn="l" rtl="0">
              <a:lnSpc>
                <a:spcPct val="115000"/>
              </a:lnSpc>
              <a:spcBef>
                <a:spcPts val="0"/>
              </a:spcBef>
              <a:spcAft>
                <a:spcPts val="0"/>
              </a:spcAft>
              <a:buNone/>
            </a:pPr>
            <a:endParaRPr sz="1600">
              <a:solidFill>
                <a:srgbClr val="434343"/>
              </a:solidFill>
              <a:latin typeface="Raleway"/>
              <a:ea typeface="Raleway"/>
              <a:cs typeface="Raleway"/>
              <a:sym typeface="Raleway"/>
            </a:endParaRPr>
          </a:p>
          <a:p>
            <a:pPr marL="457200" lvl="0" indent="-330200" algn="l" rtl="0">
              <a:lnSpc>
                <a:spcPct val="115000"/>
              </a:lnSpc>
              <a:spcBef>
                <a:spcPts val="0"/>
              </a:spcBef>
              <a:spcAft>
                <a:spcPts val="0"/>
              </a:spcAft>
              <a:buClr>
                <a:srgbClr val="434343"/>
              </a:buClr>
              <a:buSzPts val="1600"/>
              <a:buFont typeface="Raleway"/>
              <a:buChar char="●"/>
            </a:pPr>
            <a:r>
              <a:rPr lang="en" sz="1600">
                <a:solidFill>
                  <a:srgbClr val="434343"/>
                </a:solidFill>
                <a:latin typeface="Raleway"/>
                <a:ea typeface="Raleway"/>
                <a:cs typeface="Raleway"/>
                <a:sym typeface="Raleway"/>
              </a:rPr>
              <a:t>Examined the use of student support time and the efficacy of extending it to after school hours.</a:t>
            </a:r>
            <a:endParaRPr sz="1600">
              <a:solidFill>
                <a:srgbClr val="434343"/>
              </a:solidFill>
              <a:latin typeface="Raleway"/>
              <a:ea typeface="Raleway"/>
              <a:cs typeface="Raleway"/>
              <a:sym typeface="Raleway"/>
            </a:endParaRPr>
          </a:p>
          <a:p>
            <a:pPr marL="457200" lvl="0" indent="0" algn="l" rtl="0">
              <a:lnSpc>
                <a:spcPct val="115000"/>
              </a:lnSpc>
              <a:spcBef>
                <a:spcPts val="0"/>
              </a:spcBef>
              <a:spcAft>
                <a:spcPts val="0"/>
              </a:spcAft>
              <a:buNone/>
            </a:pPr>
            <a:endParaRPr sz="1600">
              <a:solidFill>
                <a:srgbClr val="434343"/>
              </a:solidFill>
              <a:latin typeface="Raleway"/>
              <a:ea typeface="Raleway"/>
              <a:cs typeface="Raleway"/>
              <a:sym typeface="Raleway"/>
            </a:endParaRPr>
          </a:p>
          <a:p>
            <a:pPr marL="457200" lvl="0" indent="-330200" algn="l" rtl="0">
              <a:lnSpc>
                <a:spcPct val="115000"/>
              </a:lnSpc>
              <a:spcBef>
                <a:spcPts val="0"/>
              </a:spcBef>
              <a:spcAft>
                <a:spcPts val="0"/>
              </a:spcAft>
              <a:buClr>
                <a:srgbClr val="434343"/>
              </a:buClr>
              <a:buSzPts val="1600"/>
              <a:buFont typeface="Raleway"/>
              <a:buChar char="●"/>
            </a:pPr>
            <a:r>
              <a:rPr lang="en" sz="1600">
                <a:solidFill>
                  <a:srgbClr val="434343"/>
                </a:solidFill>
                <a:latin typeface="Raleway"/>
                <a:ea typeface="Raleway"/>
                <a:cs typeface="Raleway"/>
                <a:sym typeface="Raleway"/>
              </a:rPr>
              <a:t>Implemented Small Group Interventions during the day and Specialized Small Groups after school at each site.</a:t>
            </a:r>
            <a:endParaRPr sz="1600">
              <a:solidFill>
                <a:srgbClr val="434343"/>
              </a:solidFill>
              <a:latin typeface="Raleway"/>
              <a:ea typeface="Raleway"/>
              <a:cs typeface="Raleway"/>
              <a:sym typeface="Raleway"/>
            </a:endParaRPr>
          </a:p>
          <a:p>
            <a:pPr marL="457200" lvl="0" indent="0" algn="l" rtl="0">
              <a:lnSpc>
                <a:spcPct val="115000"/>
              </a:lnSpc>
              <a:spcBef>
                <a:spcPts val="0"/>
              </a:spcBef>
              <a:spcAft>
                <a:spcPts val="0"/>
              </a:spcAft>
              <a:buNone/>
            </a:pPr>
            <a:endParaRPr sz="1600">
              <a:solidFill>
                <a:srgbClr val="434343"/>
              </a:solidFill>
              <a:latin typeface="Merriweather"/>
              <a:ea typeface="Merriweather"/>
              <a:cs typeface="Merriweather"/>
              <a:sym typeface="Merriweather"/>
            </a:endParaRPr>
          </a:p>
          <a:p>
            <a:pPr marL="0" lvl="0" indent="0" algn="l" rtl="0">
              <a:lnSpc>
                <a:spcPct val="115000"/>
              </a:lnSpc>
              <a:spcBef>
                <a:spcPts val="0"/>
              </a:spcBef>
              <a:spcAft>
                <a:spcPts val="0"/>
              </a:spcAft>
              <a:buNone/>
            </a:pPr>
            <a:endParaRPr sz="1600">
              <a:solidFill>
                <a:srgbClr val="434343"/>
              </a:solidFill>
              <a:latin typeface="Merriweather"/>
              <a:ea typeface="Merriweather"/>
              <a:cs typeface="Merriweather"/>
              <a:sym typeface="Merriweather"/>
            </a:endParaRPr>
          </a:p>
          <a:p>
            <a:pPr marL="0" lvl="0" indent="0" algn="l" rtl="0">
              <a:lnSpc>
                <a:spcPct val="115000"/>
              </a:lnSpc>
              <a:spcBef>
                <a:spcPts val="0"/>
              </a:spcBef>
              <a:spcAft>
                <a:spcPts val="0"/>
              </a:spcAft>
              <a:buNone/>
            </a:pPr>
            <a:endParaRPr sz="1600">
              <a:solidFill>
                <a:srgbClr val="434343"/>
              </a:solidFill>
              <a:latin typeface="Merriweather"/>
              <a:ea typeface="Merriweather"/>
              <a:cs typeface="Merriweather"/>
              <a:sym typeface="Merriweather"/>
            </a:endParaRPr>
          </a:p>
          <a:p>
            <a:pPr marL="457200" lvl="0" indent="0" algn="l" rtl="0">
              <a:lnSpc>
                <a:spcPct val="115000"/>
              </a:lnSpc>
              <a:spcBef>
                <a:spcPts val="0"/>
              </a:spcBef>
              <a:spcAft>
                <a:spcPts val="0"/>
              </a:spcAft>
              <a:buNone/>
            </a:pPr>
            <a:endParaRPr sz="1600">
              <a:solidFill>
                <a:srgbClr val="434343"/>
              </a:solidFill>
              <a:latin typeface="Merriweather"/>
              <a:ea typeface="Merriweather"/>
              <a:cs typeface="Merriweather"/>
              <a:sym typeface="Merriweather"/>
            </a:endParaRPr>
          </a:p>
        </p:txBody>
      </p:sp>
      <p:pic>
        <p:nvPicPr>
          <p:cNvPr id="255" name="Google Shape;255;p43"/>
          <p:cNvPicPr preferRelativeResize="0"/>
          <p:nvPr/>
        </p:nvPicPr>
        <p:blipFill>
          <a:blip r:embed="rId3">
            <a:alphaModFix/>
          </a:blip>
          <a:stretch>
            <a:fillRect/>
          </a:stretch>
        </p:blipFill>
        <p:spPr>
          <a:xfrm>
            <a:off x="8156450" y="4191725"/>
            <a:ext cx="833525" cy="833525"/>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073763"/>
        </a:solidFill>
        <a:effectLst/>
      </p:bgPr>
    </p:bg>
    <p:spTree>
      <p:nvGrpSpPr>
        <p:cNvPr id="1" name="Shape 124"/>
        <p:cNvGrpSpPr/>
        <p:nvPr/>
      </p:nvGrpSpPr>
      <p:grpSpPr>
        <a:xfrm>
          <a:off x="0" y="0"/>
          <a:ext cx="0" cy="0"/>
          <a:chOff x="0" y="0"/>
          <a:chExt cx="0" cy="0"/>
        </a:xfrm>
      </p:grpSpPr>
      <p:sp>
        <p:nvSpPr>
          <p:cNvPr id="125" name="Google Shape;125;p26"/>
          <p:cNvSpPr txBox="1">
            <a:spLocks noGrp="1"/>
          </p:cNvSpPr>
          <p:nvPr>
            <p:ph type="title"/>
          </p:nvPr>
        </p:nvSpPr>
        <p:spPr>
          <a:xfrm>
            <a:off x="7293500" y="203600"/>
            <a:ext cx="1874400" cy="46371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sz="40000" b="1">
                <a:solidFill>
                  <a:srgbClr val="0B5394"/>
                </a:solidFill>
              </a:rPr>
              <a:t>!</a:t>
            </a:r>
            <a:endParaRPr sz="40000">
              <a:solidFill>
                <a:srgbClr val="0B5394"/>
              </a:solidFill>
            </a:endParaRPr>
          </a:p>
        </p:txBody>
      </p:sp>
      <p:sp>
        <p:nvSpPr>
          <p:cNvPr id="126" name="Google Shape;126;p26"/>
          <p:cNvSpPr txBox="1">
            <a:spLocks noGrp="1"/>
          </p:cNvSpPr>
          <p:nvPr>
            <p:ph type="title"/>
          </p:nvPr>
        </p:nvSpPr>
        <p:spPr>
          <a:xfrm>
            <a:off x="540275" y="1043875"/>
            <a:ext cx="7839000" cy="39105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sz="4000" b="1">
                <a:solidFill>
                  <a:srgbClr val="FFFFFF"/>
                </a:solidFill>
              </a:rPr>
              <a:t>Our Commitments</a:t>
            </a:r>
            <a:endParaRPr sz="4000" b="1">
              <a:solidFill>
                <a:srgbClr val="FFFFFF"/>
              </a:solidFill>
            </a:endParaRPr>
          </a:p>
          <a:p>
            <a:pPr marL="0" lvl="0" indent="0" algn="l" rtl="0">
              <a:spcBef>
                <a:spcPts val="0"/>
              </a:spcBef>
              <a:spcAft>
                <a:spcPts val="0"/>
              </a:spcAft>
              <a:buNone/>
            </a:pPr>
            <a:endParaRPr sz="2000" b="1">
              <a:solidFill>
                <a:srgbClr val="FFFFFF"/>
              </a:solidFill>
            </a:endParaRPr>
          </a:p>
          <a:p>
            <a:pPr marL="457200" lvl="0" indent="-355600" algn="l" rtl="0">
              <a:spcBef>
                <a:spcPts val="0"/>
              </a:spcBef>
              <a:spcAft>
                <a:spcPts val="0"/>
              </a:spcAft>
              <a:buClr>
                <a:srgbClr val="FFFFFF"/>
              </a:buClr>
              <a:buSzPts val="2000"/>
              <a:buChar char="●"/>
            </a:pPr>
            <a:r>
              <a:rPr lang="en" sz="2000">
                <a:solidFill>
                  <a:srgbClr val="FFFFFF"/>
                </a:solidFill>
              </a:rPr>
              <a:t>Health and Safety for All </a:t>
            </a:r>
            <a:endParaRPr sz="2000">
              <a:solidFill>
                <a:srgbClr val="FFFFFF"/>
              </a:solidFill>
            </a:endParaRPr>
          </a:p>
          <a:p>
            <a:pPr marL="457200" lvl="0" indent="-355600" algn="l" rtl="0">
              <a:spcBef>
                <a:spcPts val="0"/>
              </a:spcBef>
              <a:spcAft>
                <a:spcPts val="0"/>
              </a:spcAft>
              <a:buClr>
                <a:srgbClr val="93C47D"/>
              </a:buClr>
              <a:buSzPts val="2000"/>
              <a:buChar char="●"/>
            </a:pPr>
            <a:r>
              <a:rPr lang="en" sz="2000">
                <a:solidFill>
                  <a:srgbClr val="93C47D"/>
                </a:solidFill>
              </a:rPr>
              <a:t>Student Learning and Well-Being </a:t>
            </a:r>
            <a:endParaRPr sz="2000">
              <a:solidFill>
                <a:srgbClr val="93C47D"/>
              </a:solidFill>
            </a:endParaRPr>
          </a:p>
          <a:p>
            <a:pPr marL="457200" lvl="0" indent="-355600" algn="l" rtl="0">
              <a:spcBef>
                <a:spcPts val="0"/>
              </a:spcBef>
              <a:spcAft>
                <a:spcPts val="0"/>
              </a:spcAft>
              <a:buClr>
                <a:srgbClr val="FFFFFF"/>
              </a:buClr>
              <a:buSzPts val="2000"/>
              <a:buChar char="●"/>
            </a:pPr>
            <a:r>
              <a:rPr lang="en" sz="2000">
                <a:solidFill>
                  <a:srgbClr val="FFFFFF"/>
                </a:solidFill>
              </a:rPr>
              <a:t>Support for Staff </a:t>
            </a:r>
            <a:endParaRPr sz="2000">
              <a:solidFill>
                <a:srgbClr val="FFFFFF"/>
              </a:solidFill>
            </a:endParaRPr>
          </a:p>
          <a:p>
            <a:pPr marL="457200" lvl="0" indent="-355600" algn="l" rtl="0">
              <a:spcBef>
                <a:spcPts val="0"/>
              </a:spcBef>
              <a:spcAft>
                <a:spcPts val="0"/>
              </a:spcAft>
              <a:buClr>
                <a:srgbClr val="93C47D"/>
              </a:buClr>
              <a:buSzPts val="2000"/>
              <a:buChar char="●"/>
            </a:pPr>
            <a:r>
              <a:rPr lang="en" sz="2000">
                <a:solidFill>
                  <a:srgbClr val="93C47D"/>
                </a:solidFill>
              </a:rPr>
              <a:t>In-person and Remote Choice for Families</a:t>
            </a:r>
            <a:endParaRPr sz="1400" i="1">
              <a:solidFill>
                <a:srgbClr val="93C47D"/>
              </a:solidFill>
            </a:endParaRPr>
          </a:p>
          <a:p>
            <a:pPr marL="0" lvl="0" indent="0" algn="l" rtl="0">
              <a:spcBef>
                <a:spcPts val="0"/>
              </a:spcBef>
              <a:spcAft>
                <a:spcPts val="0"/>
              </a:spcAft>
              <a:buNone/>
            </a:pPr>
            <a:endParaRPr sz="2000" b="1" i="1">
              <a:solidFill>
                <a:srgbClr val="6AA84F"/>
              </a:solidFill>
              <a:latin typeface="Roboto"/>
              <a:ea typeface="Roboto"/>
              <a:cs typeface="Roboto"/>
              <a:sym typeface="Roboto"/>
            </a:endParaRPr>
          </a:p>
          <a:p>
            <a:pPr marL="0" lvl="0" indent="0" algn="l" rtl="0">
              <a:spcBef>
                <a:spcPts val="0"/>
              </a:spcBef>
              <a:spcAft>
                <a:spcPts val="0"/>
              </a:spcAft>
              <a:buNone/>
            </a:pPr>
            <a:endParaRPr sz="3400" b="1">
              <a:solidFill>
                <a:srgbClr val="FFFFFF"/>
              </a:solidFill>
            </a:endParaRPr>
          </a:p>
          <a:p>
            <a:pPr marL="0" lvl="0" indent="0" algn="l" rtl="0">
              <a:spcBef>
                <a:spcPts val="0"/>
              </a:spcBef>
              <a:spcAft>
                <a:spcPts val="0"/>
              </a:spcAft>
              <a:buNone/>
            </a:pPr>
            <a:endParaRPr sz="3400" b="1">
              <a:solidFill>
                <a:srgbClr val="FFFFFF"/>
              </a:solidFill>
            </a:endParaRPr>
          </a:p>
        </p:txBody>
      </p:sp>
      <p:pic>
        <p:nvPicPr>
          <p:cNvPr id="127" name="Google Shape;127;p26"/>
          <p:cNvPicPr preferRelativeResize="0"/>
          <p:nvPr/>
        </p:nvPicPr>
        <p:blipFill>
          <a:blip r:embed="rId3">
            <a:alphaModFix/>
          </a:blip>
          <a:stretch>
            <a:fillRect/>
          </a:stretch>
        </p:blipFill>
        <p:spPr>
          <a:xfrm>
            <a:off x="8156450" y="4191725"/>
            <a:ext cx="833525" cy="833525"/>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59"/>
        <p:cNvGrpSpPr/>
        <p:nvPr/>
      </p:nvGrpSpPr>
      <p:grpSpPr>
        <a:xfrm>
          <a:off x="0" y="0"/>
          <a:ext cx="0" cy="0"/>
          <a:chOff x="0" y="0"/>
          <a:chExt cx="0" cy="0"/>
        </a:xfrm>
      </p:grpSpPr>
      <p:sp>
        <p:nvSpPr>
          <p:cNvPr id="260" name="Google Shape;260;p44"/>
          <p:cNvSpPr txBox="1">
            <a:spLocks noGrp="1"/>
          </p:cNvSpPr>
          <p:nvPr>
            <p:ph type="title"/>
          </p:nvPr>
        </p:nvSpPr>
        <p:spPr>
          <a:xfrm>
            <a:off x="0" y="0"/>
            <a:ext cx="9144000" cy="1279500"/>
          </a:xfrm>
          <a:prstGeom prst="rect">
            <a:avLst/>
          </a:prstGeom>
          <a:solidFill>
            <a:srgbClr val="073763"/>
          </a:solidFill>
        </p:spPr>
        <p:txBody>
          <a:bodyPr spcFirstLastPara="1" wrap="square" lIns="91425" tIns="91425" rIns="91425" bIns="91425" anchor="t" anchorCtr="0">
            <a:normAutofit/>
          </a:bodyPr>
          <a:lstStyle/>
          <a:p>
            <a:pPr marL="0" lvl="0" indent="0" algn="l" rtl="0">
              <a:spcBef>
                <a:spcPts val="0"/>
              </a:spcBef>
              <a:spcAft>
                <a:spcPts val="0"/>
              </a:spcAft>
              <a:buNone/>
            </a:pPr>
            <a:endParaRPr>
              <a:latin typeface="Raleway"/>
              <a:ea typeface="Raleway"/>
              <a:cs typeface="Raleway"/>
              <a:sym typeface="Raleway"/>
            </a:endParaRPr>
          </a:p>
          <a:p>
            <a:pPr marL="0" lvl="0" indent="0" algn="l" rtl="0">
              <a:spcBef>
                <a:spcPts val="0"/>
              </a:spcBef>
              <a:spcAft>
                <a:spcPts val="0"/>
              </a:spcAft>
              <a:buNone/>
            </a:pPr>
            <a:r>
              <a:rPr lang="en">
                <a:latin typeface="Raleway"/>
                <a:ea typeface="Raleway"/>
                <a:cs typeface="Raleway"/>
                <a:sym typeface="Raleway"/>
              </a:rPr>
              <a:t>  </a:t>
            </a:r>
            <a:r>
              <a:rPr lang="en" b="1">
                <a:latin typeface="Raleway"/>
                <a:ea typeface="Raleway"/>
                <a:cs typeface="Raleway"/>
                <a:sym typeface="Raleway"/>
              </a:rPr>
              <a:t> February:  Academic Interventions</a:t>
            </a:r>
            <a:endParaRPr b="1">
              <a:latin typeface="Raleway"/>
              <a:ea typeface="Raleway"/>
              <a:cs typeface="Raleway"/>
              <a:sym typeface="Raleway"/>
            </a:endParaRPr>
          </a:p>
        </p:txBody>
      </p:sp>
      <p:sp>
        <p:nvSpPr>
          <p:cNvPr id="261" name="Google Shape;261;p44"/>
          <p:cNvSpPr txBox="1"/>
          <p:nvPr/>
        </p:nvSpPr>
        <p:spPr>
          <a:xfrm>
            <a:off x="198325" y="1533800"/>
            <a:ext cx="8723100" cy="4395900"/>
          </a:xfrm>
          <a:prstGeom prst="rect">
            <a:avLst/>
          </a:prstGeom>
          <a:noFill/>
          <a:ln>
            <a:noFill/>
          </a:ln>
        </p:spPr>
        <p:txBody>
          <a:bodyPr spcFirstLastPara="1" wrap="square" lIns="91425" tIns="91425" rIns="91425" bIns="91425" anchor="t" anchorCtr="0">
            <a:spAutoFit/>
          </a:bodyPr>
          <a:lstStyle/>
          <a:p>
            <a:pPr marL="457200" lvl="0" indent="-330200" algn="l" rtl="0">
              <a:lnSpc>
                <a:spcPct val="115000"/>
              </a:lnSpc>
              <a:spcBef>
                <a:spcPts val="0"/>
              </a:spcBef>
              <a:spcAft>
                <a:spcPts val="0"/>
              </a:spcAft>
              <a:buClr>
                <a:srgbClr val="434343"/>
              </a:buClr>
              <a:buSzPts val="1600"/>
              <a:buFont typeface="Raleway"/>
              <a:buChar char="●"/>
            </a:pPr>
            <a:r>
              <a:rPr lang="en" sz="1600">
                <a:solidFill>
                  <a:srgbClr val="434343"/>
                </a:solidFill>
                <a:latin typeface="Raleway"/>
                <a:ea typeface="Raleway"/>
                <a:cs typeface="Raleway"/>
                <a:sym typeface="Raleway"/>
              </a:rPr>
              <a:t>Continue to expand opportunities for students to interact with peers and staff </a:t>
            </a:r>
            <a:br>
              <a:rPr lang="en" sz="1600">
                <a:solidFill>
                  <a:srgbClr val="434343"/>
                </a:solidFill>
                <a:latin typeface="Raleway"/>
                <a:ea typeface="Raleway"/>
                <a:cs typeface="Raleway"/>
                <a:sym typeface="Raleway"/>
              </a:rPr>
            </a:br>
            <a:r>
              <a:rPr lang="en" sz="1600">
                <a:solidFill>
                  <a:srgbClr val="434343"/>
                </a:solidFill>
                <a:latin typeface="Raleway"/>
                <a:ea typeface="Raleway"/>
                <a:cs typeface="Raleway"/>
                <a:sym typeface="Raleway"/>
              </a:rPr>
              <a:t>on campus.  </a:t>
            </a:r>
            <a:endParaRPr sz="1600">
              <a:solidFill>
                <a:srgbClr val="434343"/>
              </a:solidFill>
              <a:latin typeface="Raleway"/>
              <a:ea typeface="Raleway"/>
              <a:cs typeface="Raleway"/>
              <a:sym typeface="Raleway"/>
            </a:endParaRPr>
          </a:p>
          <a:p>
            <a:pPr marL="457200" lvl="0" indent="0" algn="l" rtl="0">
              <a:lnSpc>
                <a:spcPct val="115000"/>
              </a:lnSpc>
              <a:spcBef>
                <a:spcPts val="0"/>
              </a:spcBef>
              <a:spcAft>
                <a:spcPts val="0"/>
              </a:spcAft>
              <a:buNone/>
            </a:pPr>
            <a:endParaRPr sz="1600">
              <a:solidFill>
                <a:srgbClr val="434343"/>
              </a:solidFill>
              <a:latin typeface="Raleway"/>
              <a:ea typeface="Raleway"/>
              <a:cs typeface="Raleway"/>
              <a:sym typeface="Raleway"/>
            </a:endParaRPr>
          </a:p>
          <a:p>
            <a:pPr marL="457200" lvl="0" indent="-330200" algn="l" rtl="0">
              <a:lnSpc>
                <a:spcPct val="115000"/>
              </a:lnSpc>
              <a:spcBef>
                <a:spcPts val="0"/>
              </a:spcBef>
              <a:spcAft>
                <a:spcPts val="0"/>
              </a:spcAft>
              <a:buClr>
                <a:srgbClr val="434343"/>
              </a:buClr>
              <a:buSzPts val="1600"/>
              <a:buFont typeface="Raleway"/>
              <a:buChar char="●"/>
            </a:pPr>
            <a:r>
              <a:rPr lang="en" sz="1600">
                <a:solidFill>
                  <a:srgbClr val="434343"/>
                </a:solidFill>
                <a:latin typeface="Raleway"/>
                <a:ea typeface="Raleway"/>
                <a:cs typeface="Raleway"/>
                <a:sym typeface="Raleway"/>
              </a:rPr>
              <a:t>Provide district-wide professional development and support on how to:</a:t>
            </a:r>
            <a:endParaRPr sz="1600">
              <a:solidFill>
                <a:srgbClr val="434343"/>
              </a:solidFill>
              <a:latin typeface="Raleway"/>
              <a:ea typeface="Raleway"/>
              <a:cs typeface="Raleway"/>
              <a:sym typeface="Raleway"/>
            </a:endParaRPr>
          </a:p>
          <a:p>
            <a:pPr marL="914400" lvl="1" indent="-330200" algn="l" rtl="0">
              <a:lnSpc>
                <a:spcPct val="115000"/>
              </a:lnSpc>
              <a:spcBef>
                <a:spcPts val="0"/>
              </a:spcBef>
              <a:spcAft>
                <a:spcPts val="0"/>
              </a:spcAft>
              <a:buClr>
                <a:srgbClr val="434343"/>
              </a:buClr>
              <a:buSzPts val="1600"/>
              <a:buFont typeface="Raleway"/>
              <a:buChar char="○"/>
            </a:pPr>
            <a:r>
              <a:rPr lang="en" sz="1600">
                <a:solidFill>
                  <a:srgbClr val="434343"/>
                </a:solidFill>
                <a:latin typeface="Raleway"/>
                <a:ea typeface="Raleway"/>
                <a:cs typeface="Raleway"/>
                <a:sym typeface="Raleway"/>
              </a:rPr>
              <a:t>Use multiple data measures to create and implement effective targeted interventions.</a:t>
            </a:r>
            <a:endParaRPr sz="1600">
              <a:solidFill>
                <a:srgbClr val="434343"/>
              </a:solidFill>
              <a:latin typeface="Raleway"/>
              <a:ea typeface="Raleway"/>
              <a:cs typeface="Raleway"/>
              <a:sym typeface="Raleway"/>
            </a:endParaRPr>
          </a:p>
          <a:p>
            <a:pPr marL="914400" lvl="1" indent="-330200" algn="l" rtl="0">
              <a:lnSpc>
                <a:spcPct val="115000"/>
              </a:lnSpc>
              <a:spcBef>
                <a:spcPts val="0"/>
              </a:spcBef>
              <a:spcAft>
                <a:spcPts val="0"/>
              </a:spcAft>
              <a:buClr>
                <a:srgbClr val="434343"/>
              </a:buClr>
              <a:buSzPts val="1600"/>
              <a:buFont typeface="Raleway"/>
              <a:buChar char="○"/>
            </a:pPr>
            <a:r>
              <a:rPr lang="en" sz="1600">
                <a:solidFill>
                  <a:srgbClr val="434343"/>
                </a:solidFill>
                <a:latin typeface="Raleway"/>
                <a:ea typeface="Raleway"/>
                <a:cs typeface="Raleway"/>
                <a:sym typeface="Raleway"/>
              </a:rPr>
              <a:t>Implement effective grading and assessment practices.</a:t>
            </a:r>
            <a:endParaRPr sz="1600">
              <a:solidFill>
                <a:srgbClr val="434343"/>
              </a:solidFill>
              <a:latin typeface="Raleway"/>
              <a:ea typeface="Raleway"/>
              <a:cs typeface="Raleway"/>
              <a:sym typeface="Raleway"/>
            </a:endParaRPr>
          </a:p>
          <a:p>
            <a:pPr marL="0" lvl="0" indent="0" algn="l" rtl="0">
              <a:lnSpc>
                <a:spcPct val="115000"/>
              </a:lnSpc>
              <a:spcBef>
                <a:spcPts val="0"/>
              </a:spcBef>
              <a:spcAft>
                <a:spcPts val="0"/>
              </a:spcAft>
              <a:buNone/>
            </a:pPr>
            <a:endParaRPr sz="1600">
              <a:solidFill>
                <a:srgbClr val="434343"/>
              </a:solidFill>
              <a:latin typeface="Raleway"/>
              <a:ea typeface="Raleway"/>
              <a:cs typeface="Raleway"/>
              <a:sym typeface="Raleway"/>
            </a:endParaRPr>
          </a:p>
          <a:p>
            <a:pPr marL="457200" lvl="0" indent="-330200" algn="l" rtl="0">
              <a:lnSpc>
                <a:spcPct val="115000"/>
              </a:lnSpc>
              <a:spcBef>
                <a:spcPts val="0"/>
              </a:spcBef>
              <a:spcAft>
                <a:spcPts val="0"/>
              </a:spcAft>
              <a:buClr>
                <a:srgbClr val="434343"/>
              </a:buClr>
              <a:buSzPts val="1600"/>
              <a:buFont typeface="Raleway"/>
              <a:buChar char="●"/>
            </a:pPr>
            <a:r>
              <a:rPr lang="en" sz="1600">
                <a:solidFill>
                  <a:srgbClr val="434343"/>
                </a:solidFill>
                <a:latin typeface="Raleway"/>
                <a:ea typeface="Raleway"/>
                <a:cs typeface="Raleway"/>
                <a:sym typeface="Raleway"/>
              </a:rPr>
              <a:t>Continue to examine ways to expand learning time.</a:t>
            </a:r>
            <a:endParaRPr sz="1600">
              <a:solidFill>
                <a:srgbClr val="434343"/>
              </a:solidFill>
              <a:latin typeface="Raleway"/>
              <a:ea typeface="Raleway"/>
              <a:cs typeface="Raleway"/>
              <a:sym typeface="Raleway"/>
            </a:endParaRPr>
          </a:p>
          <a:p>
            <a:pPr marL="914400" lvl="1" indent="-330200" algn="l" rtl="0">
              <a:lnSpc>
                <a:spcPct val="115000"/>
              </a:lnSpc>
              <a:spcBef>
                <a:spcPts val="0"/>
              </a:spcBef>
              <a:spcAft>
                <a:spcPts val="0"/>
              </a:spcAft>
              <a:buClr>
                <a:srgbClr val="434343"/>
              </a:buClr>
              <a:buSzPts val="1600"/>
              <a:buFont typeface="Raleway"/>
              <a:buChar char="○"/>
            </a:pPr>
            <a:r>
              <a:rPr lang="en" sz="1600">
                <a:solidFill>
                  <a:srgbClr val="434343"/>
                </a:solidFill>
                <a:latin typeface="Raleway"/>
                <a:ea typeface="Raleway"/>
                <a:cs typeface="Raleway"/>
                <a:sym typeface="Raleway"/>
              </a:rPr>
              <a:t>After-school tutoring opportunities</a:t>
            </a:r>
            <a:endParaRPr sz="1600">
              <a:solidFill>
                <a:srgbClr val="434343"/>
              </a:solidFill>
              <a:latin typeface="Raleway"/>
              <a:ea typeface="Raleway"/>
              <a:cs typeface="Raleway"/>
              <a:sym typeface="Raleway"/>
            </a:endParaRPr>
          </a:p>
          <a:p>
            <a:pPr marL="914400" lvl="1" indent="-330200" algn="l" rtl="0">
              <a:lnSpc>
                <a:spcPct val="115000"/>
              </a:lnSpc>
              <a:spcBef>
                <a:spcPts val="0"/>
              </a:spcBef>
              <a:spcAft>
                <a:spcPts val="0"/>
              </a:spcAft>
              <a:buClr>
                <a:srgbClr val="434343"/>
              </a:buClr>
              <a:buSzPts val="1600"/>
              <a:buFont typeface="Raleway"/>
              <a:buChar char="○"/>
            </a:pPr>
            <a:r>
              <a:rPr lang="en" sz="1600">
                <a:solidFill>
                  <a:srgbClr val="434343"/>
                </a:solidFill>
                <a:latin typeface="Raleway"/>
                <a:ea typeface="Raleway"/>
                <a:cs typeface="Raleway"/>
                <a:sym typeface="Raleway"/>
              </a:rPr>
              <a:t>Summer School</a:t>
            </a:r>
            <a:endParaRPr sz="1600">
              <a:solidFill>
                <a:srgbClr val="434343"/>
              </a:solidFill>
              <a:latin typeface="Raleway"/>
              <a:ea typeface="Raleway"/>
              <a:cs typeface="Raleway"/>
              <a:sym typeface="Raleway"/>
            </a:endParaRPr>
          </a:p>
          <a:p>
            <a:pPr marL="457200" lvl="0" indent="0" algn="l" rtl="0">
              <a:lnSpc>
                <a:spcPct val="115000"/>
              </a:lnSpc>
              <a:spcBef>
                <a:spcPts val="0"/>
              </a:spcBef>
              <a:spcAft>
                <a:spcPts val="0"/>
              </a:spcAft>
              <a:buNone/>
            </a:pPr>
            <a:endParaRPr sz="1600">
              <a:solidFill>
                <a:srgbClr val="434343"/>
              </a:solidFill>
              <a:latin typeface="Merriweather"/>
              <a:ea typeface="Merriweather"/>
              <a:cs typeface="Merriweather"/>
              <a:sym typeface="Merriweather"/>
            </a:endParaRPr>
          </a:p>
          <a:p>
            <a:pPr marL="0" lvl="0" indent="0" algn="l" rtl="0">
              <a:lnSpc>
                <a:spcPct val="115000"/>
              </a:lnSpc>
              <a:spcBef>
                <a:spcPts val="0"/>
              </a:spcBef>
              <a:spcAft>
                <a:spcPts val="0"/>
              </a:spcAft>
              <a:buNone/>
            </a:pPr>
            <a:endParaRPr sz="1600">
              <a:solidFill>
                <a:srgbClr val="434343"/>
              </a:solidFill>
              <a:latin typeface="Merriweather"/>
              <a:ea typeface="Merriweather"/>
              <a:cs typeface="Merriweather"/>
              <a:sym typeface="Merriweather"/>
            </a:endParaRPr>
          </a:p>
          <a:p>
            <a:pPr marL="0" lvl="0" indent="0" algn="l" rtl="0">
              <a:lnSpc>
                <a:spcPct val="115000"/>
              </a:lnSpc>
              <a:spcBef>
                <a:spcPts val="0"/>
              </a:spcBef>
              <a:spcAft>
                <a:spcPts val="0"/>
              </a:spcAft>
              <a:buNone/>
            </a:pPr>
            <a:endParaRPr sz="1600">
              <a:solidFill>
                <a:srgbClr val="434343"/>
              </a:solidFill>
              <a:latin typeface="Merriweather"/>
              <a:ea typeface="Merriweather"/>
              <a:cs typeface="Merriweather"/>
              <a:sym typeface="Merriweather"/>
            </a:endParaRPr>
          </a:p>
          <a:p>
            <a:pPr marL="457200" lvl="0" indent="0" algn="l" rtl="0">
              <a:lnSpc>
                <a:spcPct val="115000"/>
              </a:lnSpc>
              <a:spcBef>
                <a:spcPts val="0"/>
              </a:spcBef>
              <a:spcAft>
                <a:spcPts val="0"/>
              </a:spcAft>
              <a:buNone/>
            </a:pPr>
            <a:endParaRPr sz="1600">
              <a:solidFill>
                <a:srgbClr val="434343"/>
              </a:solidFill>
              <a:latin typeface="Merriweather"/>
              <a:ea typeface="Merriweather"/>
              <a:cs typeface="Merriweather"/>
              <a:sym typeface="Merriweather"/>
            </a:endParaRPr>
          </a:p>
        </p:txBody>
      </p:sp>
      <p:pic>
        <p:nvPicPr>
          <p:cNvPr id="262" name="Google Shape;262;p44"/>
          <p:cNvPicPr preferRelativeResize="0"/>
          <p:nvPr/>
        </p:nvPicPr>
        <p:blipFill>
          <a:blip r:embed="rId3">
            <a:alphaModFix/>
          </a:blip>
          <a:stretch>
            <a:fillRect/>
          </a:stretch>
        </p:blipFill>
        <p:spPr>
          <a:xfrm>
            <a:off x="8156450" y="4191725"/>
            <a:ext cx="833525" cy="833525"/>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073763"/>
        </a:solidFill>
        <a:effectLst/>
      </p:bgPr>
    </p:bg>
    <p:spTree>
      <p:nvGrpSpPr>
        <p:cNvPr id="1" name="Shape 266"/>
        <p:cNvGrpSpPr/>
        <p:nvPr/>
      </p:nvGrpSpPr>
      <p:grpSpPr>
        <a:xfrm>
          <a:off x="0" y="0"/>
          <a:ext cx="0" cy="0"/>
          <a:chOff x="0" y="0"/>
          <a:chExt cx="0" cy="0"/>
        </a:xfrm>
      </p:grpSpPr>
      <p:sp>
        <p:nvSpPr>
          <p:cNvPr id="267" name="Google Shape;267;p45"/>
          <p:cNvSpPr txBox="1">
            <a:spLocks noGrp="1"/>
          </p:cNvSpPr>
          <p:nvPr>
            <p:ph type="title"/>
          </p:nvPr>
        </p:nvSpPr>
        <p:spPr>
          <a:xfrm>
            <a:off x="6607700" y="215700"/>
            <a:ext cx="2761500" cy="46251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sz="40000" b="1">
                <a:solidFill>
                  <a:srgbClr val="0B5394"/>
                </a:solidFill>
              </a:rPr>
              <a:t>?</a:t>
            </a:r>
            <a:endParaRPr sz="40000">
              <a:solidFill>
                <a:srgbClr val="0B5394"/>
              </a:solidFill>
            </a:endParaRPr>
          </a:p>
        </p:txBody>
      </p:sp>
      <p:sp>
        <p:nvSpPr>
          <p:cNvPr id="268" name="Google Shape;268;p45"/>
          <p:cNvSpPr txBox="1">
            <a:spLocks noGrp="1"/>
          </p:cNvSpPr>
          <p:nvPr>
            <p:ph type="title"/>
          </p:nvPr>
        </p:nvSpPr>
        <p:spPr>
          <a:xfrm>
            <a:off x="311675" y="1442950"/>
            <a:ext cx="8067600" cy="27972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sz="3900" b="1">
                <a:solidFill>
                  <a:srgbClr val="FFFFFF"/>
                </a:solidFill>
              </a:rPr>
              <a:t>Social Emotional Health</a:t>
            </a:r>
            <a:endParaRPr sz="3900" b="1">
              <a:solidFill>
                <a:srgbClr val="FFFFFF"/>
              </a:solidFill>
            </a:endParaRPr>
          </a:p>
          <a:p>
            <a:pPr marL="0" lvl="0" indent="0" algn="l" rtl="0">
              <a:spcBef>
                <a:spcPts val="0"/>
              </a:spcBef>
              <a:spcAft>
                <a:spcPts val="0"/>
              </a:spcAft>
              <a:buNone/>
            </a:pPr>
            <a:endParaRPr sz="3400" b="1">
              <a:solidFill>
                <a:srgbClr val="FFFFFF"/>
              </a:solidFill>
            </a:endParaRPr>
          </a:p>
          <a:p>
            <a:pPr marL="0" lvl="0" indent="0" algn="l" rtl="0">
              <a:spcBef>
                <a:spcPts val="0"/>
              </a:spcBef>
              <a:spcAft>
                <a:spcPts val="0"/>
              </a:spcAft>
              <a:buNone/>
            </a:pPr>
            <a:r>
              <a:rPr lang="en" sz="3100" b="1">
                <a:solidFill>
                  <a:srgbClr val="93C47D"/>
                </a:solidFill>
              </a:rPr>
              <a:t>How do we ensure all students are </a:t>
            </a:r>
            <a:br>
              <a:rPr lang="en" sz="3100" b="1">
                <a:solidFill>
                  <a:srgbClr val="93C47D"/>
                </a:solidFill>
              </a:rPr>
            </a:br>
            <a:r>
              <a:rPr lang="en" sz="3100" b="1">
                <a:solidFill>
                  <a:srgbClr val="93C47D"/>
                </a:solidFill>
              </a:rPr>
              <a:t>having their social-emotional needs met?</a:t>
            </a:r>
            <a:endParaRPr sz="3400" b="1">
              <a:solidFill>
                <a:srgbClr val="FFFFFF"/>
              </a:solidFill>
            </a:endParaRPr>
          </a:p>
          <a:p>
            <a:pPr marL="0" lvl="0" indent="0" algn="l" rtl="0">
              <a:spcBef>
                <a:spcPts val="0"/>
              </a:spcBef>
              <a:spcAft>
                <a:spcPts val="0"/>
              </a:spcAft>
              <a:buNone/>
            </a:pPr>
            <a:endParaRPr sz="3400" b="1">
              <a:solidFill>
                <a:srgbClr val="FFFFFF"/>
              </a:solidFill>
            </a:endParaRPr>
          </a:p>
        </p:txBody>
      </p:sp>
      <p:pic>
        <p:nvPicPr>
          <p:cNvPr id="269" name="Google Shape;269;p45"/>
          <p:cNvPicPr preferRelativeResize="0"/>
          <p:nvPr/>
        </p:nvPicPr>
        <p:blipFill>
          <a:blip r:embed="rId3">
            <a:alphaModFix/>
          </a:blip>
          <a:stretch>
            <a:fillRect/>
          </a:stretch>
        </p:blipFill>
        <p:spPr>
          <a:xfrm>
            <a:off x="8156450" y="4191725"/>
            <a:ext cx="833525" cy="833525"/>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73"/>
        <p:cNvGrpSpPr/>
        <p:nvPr/>
      </p:nvGrpSpPr>
      <p:grpSpPr>
        <a:xfrm>
          <a:off x="0" y="0"/>
          <a:ext cx="0" cy="0"/>
          <a:chOff x="0" y="0"/>
          <a:chExt cx="0" cy="0"/>
        </a:xfrm>
      </p:grpSpPr>
      <p:sp>
        <p:nvSpPr>
          <p:cNvPr id="274" name="Google Shape;274;p46"/>
          <p:cNvSpPr txBox="1">
            <a:spLocks noGrp="1"/>
          </p:cNvSpPr>
          <p:nvPr>
            <p:ph type="title"/>
          </p:nvPr>
        </p:nvSpPr>
        <p:spPr>
          <a:xfrm>
            <a:off x="0" y="0"/>
            <a:ext cx="9144000" cy="1254300"/>
          </a:xfrm>
          <a:prstGeom prst="rect">
            <a:avLst/>
          </a:prstGeom>
          <a:solidFill>
            <a:srgbClr val="073763"/>
          </a:solidFill>
        </p:spPr>
        <p:txBody>
          <a:bodyPr spcFirstLastPara="1" wrap="square" lIns="91425" tIns="91425" rIns="91425" bIns="91425" anchor="t" anchorCtr="0">
            <a:normAutofit/>
          </a:bodyPr>
          <a:lstStyle/>
          <a:p>
            <a:pPr marL="0" lvl="0" indent="0" algn="l" rtl="0">
              <a:spcBef>
                <a:spcPts val="0"/>
              </a:spcBef>
              <a:spcAft>
                <a:spcPts val="0"/>
              </a:spcAft>
              <a:buNone/>
            </a:pPr>
            <a:endParaRPr sz="2600">
              <a:latin typeface="Raleway"/>
              <a:ea typeface="Raleway"/>
              <a:cs typeface="Raleway"/>
              <a:sym typeface="Raleway"/>
            </a:endParaRPr>
          </a:p>
          <a:p>
            <a:pPr marL="0" lvl="0" indent="0" algn="l" rtl="0">
              <a:spcBef>
                <a:spcPts val="0"/>
              </a:spcBef>
              <a:spcAft>
                <a:spcPts val="0"/>
              </a:spcAft>
              <a:buNone/>
            </a:pPr>
            <a:r>
              <a:rPr lang="en" b="1">
                <a:latin typeface="Raleway"/>
                <a:ea typeface="Raleway"/>
                <a:cs typeface="Raleway"/>
                <a:sym typeface="Raleway"/>
              </a:rPr>
              <a:t>   Needs Assessment and Progress Monitoring</a:t>
            </a:r>
            <a:endParaRPr sz="2600">
              <a:latin typeface="Raleway"/>
              <a:ea typeface="Raleway"/>
              <a:cs typeface="Raleway"/>
              <a:sym typeface="Raleway"/>
            </a:endParaRPr>
          </a:p>
        </p:txBody>
      </p:sp>
      <p:sp>
        <p:nvSpPr>
          <p:cNvPr id="275" name="Google Shape;275;p46"/>
          <p:cNvSpPr txBox="1"/>
          <p:nvPr/>
        </p:nvSpPr>
        <p:spPr>
          <a:xfrm>
            <a:off x="311725" y="1548200"/>
            <a:ext cx="8790000" cy="27921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0"/>
              </a:spcBef>
              <a:spcAft>
                <a:spcPts val="0"/>
              </a:spcAft>
              <a:buNone/>
            </a:pPr>
            <a:r>
              <a:rPr lang="en" sz="2000">
                <a:solidFill>
                  <a:srgbClr val="434343"/>
                </a:solidFill>
                <a:latin typeface="Raleway"/>
                <a:ea typeface="Raleway"/>
                <a:cs typeface="Raleway"/>
                <a:sym typeface="Raleway"/>
              </a:rPr>
              <a:t>District and site analysis of multiple measures:</a:t>
            </a:r>
            <a:endParaRPr sz="2000">
              <a:solidFill>
                <a:srgbClr val="434343"/>
              </a:solidFill>
              <a:latin typeface="Raleway"/>
              <a:ea typeface="Raleway"/>
              <a:cs typeface="Raleway"/>
              <a:sym typeface="Raleway"/>
            </a:endParaRPr>
          </a:p>
          <a:p>
            <a:pPr marL="0" lvl="0" indent="0" algn="l" rtl="0">
              <a:lnSpc>
                <a:spcPct val="115000"/>
              </a:lnSpc>
              <a:spcBef>
                <a:spcPts val="0"/>
              </a:spcBef>
              <a:spcAft>
                <a:spcPts val="0"/>
              </a:spcAft>
              <a:buNone/>
            </a:pPr>
            <a:endParaRPr sz="1800">
              <a:solidFill>
                <a:srgbClr val="434343"/>
              </a:solidFill>
              <a:latin typeface="Raleway"/>
              <a:ea typeface="Raleway"/>
              <a:cs typeface="Raleway"/>
              <a:sym typeface="Raleway"/>
            </a:endParaRPr>
          </a:p>
          <a:p>
            <a:pPr marL="914400" lvl="0" indent="-355600" algn="l" rtl="0">
              <a:lnSpc>
                <a:spcPct val="115000"/>
              </a:lnSpc>
              <a:spcBef>
                <a:spcPts val="0"/>
              </a:spcBef>
              <a:spcAft>
                <a:spcPts val="0"/>
              </a:spcAft>
              <a:buClr>
                <a:srgbClr val="434343"/>
              </a:buClr>
              <a:buSzPts val="2000"/>
              <a:buFont typeface="Raleway"/>
              <a:buAutoNum type="arabicPeriod"/>
            </a:pPr>
            <a:r>
              <a:rPr lang="en" sz="2000">
                <a:solidFill>
                  <a:srgbClr val="434343"/>
                </a:solidFill>
                <a:latin typeface="Raleway"/>
                <a:ea typeface="Raleway"/>
                <a:cs typeface="Raleway"/>
                <a:sym typeface="Raleway"/>
              </a:rPr>
              <a:t>Mental Health Survey to all students</a:t>
            </a:r>
            <a:endParaRPr sz="2000">
              <a:solidFill>
                <a:srgbClr val="434343"/>
              </a:solidFill>
              <a:latin typeface="Raleway"/>
              <a:ea typeface="Raleway"/>
              <a:cs typeface="Raleway"/>
              <a:sym typeface="Raleway"/>
            </a:endParaRPr>
          </a:p>
          <a:p>
            <a:pPr marL="1371600" lvl="0" indent="-342900" algn="l" rtl="0">
              <a:lnSpc>
                <a:spcPct val="115000"/>
              </a:lnSpc>
              <a:spcBef>
                <a:spcPts val="0"/>
              </a:spcBef>
              <a:spcAft>
                <a:spcPts val="0"/>
              </a:spcAft>
              <a:buClr>
                <a:srgbClr val="434343"/>
              </a:buClr>
              <a:buSzPts val="1800"/>
              <a:buFont typeface="Raleway"/>
              <a:buChar char="●"/>
            </a:pPr>
            <a:r>
              <a:rPr lang="en" sz="1800">
                <a:solidFill>
                  <a:srgbClr val="434343"/>
                </a:solidFill>
                <a:latin typeface="Raleway"/>
                <a:ea typeface="Raleway"/>
                <a:cs typeface="Raleway"/>
                <a:sym typeface="Raleway"/>
              </a:rPr>
              <a:t>Sites will reach out to any student who does not respond</a:t>
            </a:r>
            <a:endParaRPr sz="1800">
              <a:solidFill>
                <a:srgbClr val="434343"/>
              </a:solidFill>
              <a:latin typeface="Raleway"/>
              <a:ea typeface="Raleway"/>
              <a:cs typeface="Raleway"/>
              <a:sym typeface="Raleway"/>
            </a:endParaRPr>
          </a:p>
          <a:p>
            <a:pPr marL="914400" lvl="0" indent="-355600" algn="l" rtl="0">
              <a:lnSpc>
                <a:spcPct val="115000"/>
              </a:lnSpc>
              <a:spcBef>
                <a:spcPts val="0"/>
              </a:spcBef>
              <a:spcAft>
                <a:spcPts val="0"/>
              </a:spcAft>
              <a:buClr>
                <a:srgbClr val="434343"/>
              </a:buClr>
              <a:buSzPts val="2000"/>
              <a:buFont typeface="Raleway"/>
              <a:buAutoNum type="arabicPeriod"/>
            </a:pPr>
            <a:r>
              <a:rPr lang="en" sz="2000">
                <a:solidFill>
                  <a:srgbClr val="434343"/>
                </a:solidFill>
                <a:latin typeface="Raleway"/>
                <a:ea typeface="Raleway"/>
                <a:cs typeface="Raleway"/>
                <a:sym typeface="Raleway"/>
              </a:rPr>
              <a:t>Mental Health and Wellness Center referrals</a:t>
            </a:r>
            <a:endParaRPr sz="2000">
              <a:solidFill>
                <a:srgbClr val="434343"/>
              </a:solidFill>
              <a:latin typeface="Raleway"/>
              <a:ea typeface="Raleway"/>
              <a:cs typeface="Raleway"/>
              <a:sym typeface="Raleway"/>
            </a:endParaRPr>
          </a:p>
          <a:p>
            <a:pPr marL="914400" lvl="0" indent="-355600" algn="l" rtl="0">
              <a:lnSpc>
                <a:spcPct val="115000"/>
              </a:lnSpc>
              <a:spcBef>
                <a:spcPts val="0"/>
              </a:spcBef>
              <a:spcAft>
                <a:spcPts val="0"/>
              </a:spcAft>
              <a:buClr>
                <a:srgbClr val="434343"/>
              </a:buClr>
              <a:buSzPts val="2000"/>
              <a:buFont typeface="Raleway"/>
              <a:buAutoNum type="arabicPeriod"/>
            </a:pPr>
            <a:r>
              <a:rPr lang="en" sz="2000">
                <a:solidFill>
                  <a:srgbClr val="434343"/>
                </a:solidFill>
                <a:latin typeface="Raleway"/>
                <a:ea typeface="Raleway"/>
                <a:cs typeface="Raleway"/>
                <a:sym typeface="Raleway"/>
              </a:rPr>
              <a:t>Staff input on individual student needs</a:t>
            </a:r>
            <a:endParaRPr sz="2000">
              <a:solidFill>
                <a:srgbClr val="434343"/>
              </a:solidFill>
              <a:latin typeface="Raleway"/>
              <a:ea typeface="Raleway"/>
              <a:cs typeface="Raleway"/>
              <a:sym typeface="Raleway"/>
            </a:endParaRPr>
          </a:p>
          <a:p>
            <a:pPr marL="0" lvl="0" indent="0" algn="l" rtl="0">
              <a:spcBef>
                <a:spcPts val="0"/>
              </a:spcBef>
              <a:spcAft>
                <a:spcPts val="0"/>
              </a:spcAft>
              <a:buNone/>
            </a:pPr>
            <a:endParaRPr sz="1800">
              <a:solidFill>
                <a:srgbClr val="434343"/>
              </a:solidFill>
              <a:latin typeface="Merriweather"/>
              <a:ea typeface="Merriweather"/>
              <a:cs typeface="Merriweather"/>
              <a:sym typeface="Merriweather"/>
            </a:endParaRPr>
          </a:p>
          <a:p>
            <a:pPr marL="0" lvl="0" indent="0" algn="l" rtl="0">
              <a:spcBef>
                <a:spcPts val="0"/>
              </a:spcBef>
              <a:spcAft>
                <a:spcPts val="0"/>
              </a:spcAft>
              <a:buNone/>
            </a:pPr>
            <a:endParaRPr sz="1800">
              <a:solidFill>
                <a:srgbClr val="434343"/>
              </a:solidFill>
              <a:latin typeface="Merriweather"/>
              <a:ea typeface="Merriweather"/>
              <a:cs typeface="Merriweather"/>
              <a:sym typeface="Merriweather"/>
            </a:endParaRPr>
          </a:p>
        </p:txBody>
      </p:sp>
      <p:pic>
        <p:nvPicPr>
          <p:cNvPr id="276" name="Google Shape;276;p46"/>
          <p:cNvPicPr preferRelativeResize="0"/>
          <p:nvPr/>
        </p:nvPicPr>
        <p:blipFill>
          <a:blip r:embed="rId3">
            <a:alphaModFix/>
          </a:blip>
          <a:stretch>
            <a:fillRect/>
          </a:stretch>
        </p:blipFill>
        <p:spPr>
          <a:xfrm>
            <a:off x="8156450" y="4191725"/>
            <a:ext cx="833525" cy="833525"/>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80"/>
        <p:cNvGrpSpPr/>
        <p:nvPr/>
      </p:nvGrpSpPr>
      <p:grpSpPr>
        <a:xfrm>
          <a:off x="0" y="0"/>
          <a:ext cx="0" cy="0"/>
          <a:chOff x="0" y="0"/>
          <a:chExt cx="0" cy="0"/>
        </a:xfrm>
      </p:grpSpPr>
      <p:sp>
        <p:nvSpPr>
          <p:cNvPr id="281" name="Google Shape;281;p47"/>
          <p:cNvSpPr txBox="1">
            <a:spLocks noGrp="1"/>
          </p:cNvSpPr>
          <p:nvPr>
            <p:ph type="title"/>
          </p:nvPr>
        </p:nvSpPr>
        <p:spPr>
          <a:xfrm>
            <a:off x="0" y="0"/>
            <a:ext cx="9144000" cy="1266900"/>
          </a:xfrm>
          <a:prstGeom prst="rect">
            <a:avLst/>
          </a:prstGeom>
          <a:solidFill>
            <a:srgbClr val="073763"/>
          </a:solidFill>
        </p:spPr>
        <p:txBody>
          <a:bodyPr spcFirstLastPara="1" wrap="square" lIns="91425" tIns="91425" rIns="91425" bIns="91425" anchor="t" anchorCtr="0">
            <a:normAutofit/>
          </a:bodyPr>
          <a:lstStyle/>
          <a:p>
            <a:pPr marL="0" lvl="0" indent="0" algn="l" rtl="0">
              <a:spcBef>
                <a:spcPts val="0"/>
              </a:spcBef>
              <a:spcAft>
                <a:spcPts val="0"/>
              </a:spcAft>
              <a:buNone/>
            </a:pPr>
            <a:r>
              <a:rPr lang="en" b="1">
                <a:latin typeface="Raleway"/>
                <a:ea typeface="Raleway"/>
                <a:cs typeface="Raleway"/>
                <a:sym typeface="Raleway"/>
              </a:rPr>
              <a:t>     </a:t>
            </a:r>
            <a:endParaRPr b="1">
              <a:latin typeface="Raleway"/>
              <a:ea typeface="Raleway"/>
              <a:cs typeface="Raleway"/>
              <a:sym typeface="Raleway"/>
            </a:endParaRPr>
          </a:p>
          <a:p>
            <a:pPr marL="0" lvl="0" indent="0" algn="l" rtl="0">
              <a:spcBef>
                <a:spcPts val="0"/>
              </a:spcBef>
              <a:spcAft>
                <a:spcPts val="0"/>
              </a:spcAft>
              <a:buNone/>
            </a:pPr>
            <a:r>
              <a:rPr lang="en" b="1">
                <a:latin typeface="Raleway"/>
                <a:ea typeface="Raleway"/>
                <a:cs typeface="Raleway"/>
                <a:sym typeface="Raleway"/>
              </a:rPr>
              <a:t>    January:  Social Emotional Health Interventions</a:t>
            </a:r>
            <a:endParaRPr b="1">
              <a:latin typeface="Raleway"/>
              <a:ea typeface="Raleway"/>
              <a:cs typeface="Raleway"/>
              <a:sym typeface="Raleway"/>
            </a:endParaRPr>
          </a:p>
        </p:txBody>
      </p:sp>
      <p:sp>
        <p:nvSpPr>
          <p:cNvPr id="282" name="Google Shape;282;p47"/>
          <p:cNvSpPr txBox="1"/>
          <p:nvPr/>
        </p:nvSpPr>
        <p:spPr>
          <a:xfrm>
            <a:off x="188850" y="1178500"/>
            <a:ext cx="8766300" cy="35094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sz="1800">
              <a:solidFill>
                <a:srgbClr val="434343"/>
              </a:solidFill>
              <a:latin typeface="Merriweather"/>
              <a:ea typeface="Merriweather"/>
              <a:cs typeface="Merriweather"/>
              <a:sym typeface="Merriweather"/>
            </a:endParaRPr>
          </a:p>
          <a:p>
            <a:pPr marL="457200" lvl="0" indent="-342900" algn="l" rtl="0">
              <a:spcBef>
                <a:spcPts val="0"/>
              </a:spcBef>
              <a:spcAft>
                <a:spcPts val="0"/>
              </a:spcAft>
              <a:buClr>
                <a:srgbClr val="434343"/>
              </a:buClr>
              <a:buSzPts val="1800"/>
              <a:buFont typeface="Raleway"/>
              <a:buChar char="●"/>
            </a:pPr>
            <a:r>
              <a:rPr lang="en" sz="1800">
                <a:solidFill>
                  <a:srgbClr val="434343"/>
                </a:solidFill>
                <a:latin typeface="Raleway"/>
                <a:ea typeface="Raleway"/>
                <a:cs typeface="Raleway"/>
                <a:sym typeface="Raleway"/>
              </a:rPr>
              <a:t>Began phased roll out of the Social Emotional Health Survey that will be administered to all students. </a:t>
            </a:r>
            <a:endParaRPr sz="1800">
              <a:solidFill>
                <a:srgbClr val="434343"/>
              </a:solidFill>
              <a:latin typeface="Raleway"/>
              <a:ea typeface="Raleway"/>
              <a:cs typeface="Raleway"/>
              <a:sym typeface="Raleway"/>
            </a:endParaRPr>
          </a:p>
          <a:p>
            <a:pPr marL="457200" lvl="0" indent="0" algn="l" rtl="0">
              <a:spcBef>
                <a:spcPts val="0"/>
              </a:spcBef>
              <a:spcAft>
                <a:spcPts val="0"/>
              </a:spcAft>
              <a:buNone/>
            </a:pPr>
            <a:endParaRPr sz="1800">
              <a:solidFill>
                <a:srgbClr val="434343"/>
              </a:solidFill>
              <a:latin typeface="Raleway"/>
              <a:ea typeface="Raleway"/>
              <a:cs typeface="Raleway"/>
              <a:sym typeface="Raleway"/>
            </a:endParaRPr>
          </a:p>
          <a:p>
            <a:pPr marL="457200" lvl="0" indent="-342900" algn="l" rtl="0">
              <a:spcBef>
                <a:spcPts val="0"/>
              </a:spcBef>
              <a:spcAft>
                <a:spcPts val="0"/>
              </a:spcAft>
              <a:buClr>
                <a:srgbClr val="434343"/>
              </a:buClr>
              <a:buSzPts val="1800"/>
              <a:buFont typeface="Raleway"/>
              <a:buChar char="●"/>
            </a:pPr>
            <a:r>
              <a:rPr lang="en" sz="1800">
                <a:solidFill>
                  <a:srgbClr val="434343"/>
                </a:solidFill>
                <a:latin typeface="Raleway"/>
                <a:ea typeface="Raleway"/>
                <a:cs typeface="Raleway"/>
                <a:sym typeface="Raleway"/>
              </a:rPr>
              <a:t>Began analyzing the Social Emotional Health Survey results which will guide the formation of the small group counseling sessions and workshops.</a:t>
            </a:r>
            <a:endParaRPr sz="1800">
              <a:solidFill>
                <a:srgbClr val="434343"/>
              </a:solidFill>
              <a:latin typeface="Raleway"/>
              <a:ea typeface="Raleway"/>
              <a:cs typeface="Raleway"/>
              <a:sym typeface="Raleway"/>
            </a:endParaRPr>
          </a:p>
          <a:p>
            <a:pPr marL="457200" lvl="0" indent="0" algn="l" rtl="0">
              <a:spcBef>
                <a:spcPts val="0"/>
              </a:spcBef>
              <a:spcAft>
                <a:spcPts val="0"/>
              </a:spcAft>
              <a:buNone/>
            </a:pPr>
            <a:endParaRPr sz="1800">
              <a:solidFill>
                <a:srgbClr val="434343"/>
              </a:solidFill>
              <a:latin typeface="Raleway"/>
              <a:ea typeface="Raleway"/>
              <a:cs typeface="Raleway"/>
              <a:sym typeface="Raleway"/>
            </a:endParaRPr>
          </a:p>
          <a:p>
            <a:pPr marL="457200" lvl="0" indent="-342900" algn="l" rtl="0">
              <a:spcBef>
                <a:spcPts val="0"/>
              </a:spcBef>
              <a:spcAft>
                <a:spcPts val="0"/>
              </a:spcAft>
              <a:buClr>
                <a:srgbClr val="434343"/>
              </a:buClr>
              <a:buSzPts val="1800"/>
              <a:buFont typeface="Raleway"/>
              <a:buChar char="●"/>
            </a:pPr>
            <a:r>
              <a:rPr lang="en" sz="1800">
                <a:solidFill>
                  <a:srgbClr val="434343"/>
                </a:solidFill>
                <a:latin typeface="Raleway"/>
                <a:ea typeface="Raleway"/>
                <a:cs typeface="Raleway"/>
                <a:sym typeface="Raleway"/>
              </a:rPr>
              <a:t>Provided guidance to staff on how to engage in intentional check-ins with students.</a:t>
            </a:r>
            <a:endParaRPr sz="1800">
              <a:solidFill>
                <a:srgbClr val="434343"/>
              </a:solidFill>
              <a:latin typeface="Raleway"/>
              <a:ea typeface="Raleway"/>
              <a:cs typeface="Raleway"/>
              <a:sym typeface="Raleway"/>
            </a:endParaRPr>
          </a:p>
          <a:p>
            <a:pPr marL="457200" lvl="0" indent="0" algn="l" rtl="0">
              <a:spcBef>
                <a:spcPts val="0"/>
              </a:spcBef>
              <a:spcAft>
                <a:spcPts val="0"/>
              </a:spcAft>
              <a:buNone/>
            </a:pPr>
            <a:endParaRPr sz="1800">
              <a:solidFill>
                <a:srgbClr val="434343"/>
              </a:solidFill>
              <a:latin typeface="Raleway"/>
              <a:ea typeface="Raleway"/>
              <a:cs typeface="Raleway"/>
              <a:sym typeface="Raleway"/>
            </a:endParaRPr>
          </a:p>
          <a:p>
            <a:pPr marL="457200" lvl="0" indent="-342900" algn="l" rtl="0">
              <a:spcBef>
                <a:spcPts val="0"/>
              </a:spcBef>
              <a:spcAft>
                <a:spcPts val="0"/>
              </a:spcAft>
              <a:buClr>
                <a:srgbClr val="434343"/>
              </a:buClr>
              <a:buSzPts val="1800"/>
              <a:buFont typeface="Raleway"/>
              <a:buChar char="●"/>
            </a:pPr>
            <a:r>
              <a:rPr lang="en" sz="1800">
                <a:solidFill>
                  <a:srgbClr val="434343"/>
                </a:solidFill>
                <a:latin typeface="Raleway"/>
                <a:ea typeface="Raleway"/>
                <a:cs typeface="Raleway"/>
                <a:sym typeface="Raleway"/>
              </a:rPr>
              <a:t>Updated the mental health resources on the SRVUSD website.</a:t>
            </a:r>
            <a:endParaRPr sz="1800">
              <a:solidFill>
                <a:srgbClr val="434343"/>
              </a:solidFill>
              <a:latin typeface="Raleway"/>
              <a:ea typeface="Raleway"/>
              <a:cs typeface="Raleway"/>
              <a:sym typeface="Raleway"/>
            </a:endParaRPr>
          </a:p>
          <a:p>
            <a:pPr marL="0" lvl="0" indent="0" algn="l" rtl="0">
              <a:spcBef>
                <a:spcPts val="0"/>
              </a:spcBef>
              <a:spcAft>
                <a:spcPts val="0"/>
              </a:spcAft>
              <a:buNone/>
            </a:pPr>
            <a:endParaRPr sz="1800">
              <a:solidFill>
                <a:srgbClr val="434343"/>
              </a:solidFill>
              <a:latin typeface="Merriweather"/>
              <a:ea typeface="Merriweather"/>
              <a:cs typeface="Merriweather"/>
              <a:sym typeface="Merriweather"/>
            </a:endParaRPr>
          </a:p>
        </p:txBody>
      </p:sp>
      <p:pic>
        <p:nvPicPr>
          <p:cNvPr id="283" name="Google Shape;283;p47"/>
          <p:cNvPicPr preferRelativeResize="0"/>
          <p:nvPr/>
        </p:nvPicPr>
        <p:blipFill>
          <a:blip r:embed="rId3">
            <a:alphaModFix/>
          </a:blip>
          <a:stretch>
            <a:fillRect/>
          </a:stretch>
        </p:blipFill>
        <p:spPr>
          <a:xfrm>
            <a:off x="8156450" y="4191725"/>
            <a:ext cx="833525" cy="833525"/>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87"/>
        <p:cNvGrpSpPr/>
        <p:nvPr/>
      </p:nvGrpSpPr>
      <p:grpSpPr>
        <a:xfrm>
          <a:off x="0" y="0"/>
          <a:ext cx="0" cy="0"/>
          <a:chOff x="0" y="0"/>
          <a:chExt cx="0" cy="0"/>
        </a:xfrm>
      </p:grpSpPr>
      <p:sp>
        <p:nvSpPr>
          <p:cNvPr id="288" name="Google Shape;288;p48"/>
          <p:cNvSpPr txBox="1">
            <a:spLocks noGrp="1"/>
          </p:cNvSpPr>
          <p:nvPr>
            <p:ph type="title"/>
          </p:nvPr>
        </p:nvSpPr>
        <p:spPr>
          <a:xfrm>
            <a:off x="0" y="0"/>
            <a:ext cx="9144000" cy="1266900"/>
          </a:xfrm>
          <a:prstGeom prst="rect">
            <a:avLst/>
          </a:prstGeom>
          <a:solidFill>
            <a:srgbClr val="073763"/>
          </a:solidFill>
        </p:spPr>
        <p:txBody>
          <a:bodyPr spcFirstLastPara="1" wrap="square" lIns="91425" tIns="91425" rIns="91425" bIns="91425" anchor="t" anchorCtr="0">
            <a:normAutofit/>
          </a:bodyPr>
          <a:lstStyle/>
          <a:p>
            <a:pPr marL="0" lvl="0" indent="0" algn="l" rtl="0">
              <a:spcBef>
                <a:spcPts val="0"/>
              </a:spcBef>
              <a:spcAft>
                <a:spcPts val="0"/>
              </a:spcAft>
              <a:buNone/>
            </a:pPr>
            <a:r>
              <a:rPr lang="en" b="1">
                <a:latin typeface="Raleway"/>
                <a:ea typeface="Raleway"/>
                <a:cs typeface="Raleway"/>
                <a:sym typeface="Raleway"/>
              </a:rPr>
              <a:t>     </a:t>
            </a:r>
            <a:endParaRPr b="1">
              <a:latin typeface="Raleway"/>
              <a:ea typeface="Raleway"/>
              <a:cs typeface="Raleway"/>
              <a:sym typeface="Raleway"/>
            </a:endParaRPr>
          </a:p>
          <a:p>
            <a:pPr marL="0" lvl="0" indent="0" algn="l" rtl="0">
              <a:spcBef>
                <a:spcPts val="0"/>
              </a:spcBef>
              <a:spcAft>
                <a:spcPts val="0"/>
              </a:spcAft>
              <a:buNone/>
            </a:pPr>
            <a:r>
              <a:rPr lang="en" b="1">
                <a:latin typeface="Raleway"/>
                <a:ea typeface="Raleway"/>
                <a:cs typeface="Raleway"/>
                <a:sym typeface="Raleway"/>
              </a:rPr>
              <a:t>    February:  Social Emotional Health Interventions</a:t>
            </a:r>
            <a:endParaRPr b="1">
              <a:latin typeface="Raleway"/>
              <a:ea typeface="Raleway"/>
              <a:cs typeface="Raleway"/>
              <a:sym typeface="Raleway"/>
            </a:endParaRPr>
          </a:p>
        </p:txBody>
      </p:sp>
      <p:sp>
        <p:nvSpPr>
          <p:cNvPr id="289" name="Google Shape;289;p48"/>
          <p:cNvSpPr txBox="1"/>
          <p:nvPr/>
        </p:nvSpPr>
        <p:spPr>
          <a:xfrm>
            <a:off x="188850" y="1178500"/>
            <a:ext cx="8766300" cy="29553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sz="1800">
              <a:solidFill>
                <a:srgbClr val="434343"/>
              </a:solidFill>
              <a:latin typeface="Merriweather"/>
              <a:ea typeface="Merriweather"/>
              <a:cs typeface="Merriweather"/>
              <a:sym typeface="Merriweather"/>
            </a:endParaRPr>
          </a:p>
          <a:p>
            <a:pPr marL="457200" lvl="0" indent="-342900" algn="l" rtl="0">
              <a:spcBef>
                <a:spcPts val="0"/>
              </a:spcBef>
              <a:spcAft>
                <a:spcPts val="0"/>
              </a:spcAft>
              <a:buClr>
                <a:srgbClr val="434343"/>
              </a:buClr>
              <a:buSzPts val="1800"/>
              <a:buFont typeface="Raleway"/>
              <a:buChar char="●"/>
            </a:pPr>
            <a:r>
              <a:rPr lang="en" sz="1800">
                <a:solidFill>
                  <a:srgbClr val="434343"/>
                </a:solidFill>
                <a:latin typeface="Raleway"/>
                <a:ea typeface="Raleway"/>
                <a:cs typeface="Raleway"/>
                <a:sym typeface="Raleway"/>
              </a:rPr>
              <a:t>Continue phased roll out of the Social Emotional Health Survey.</a:t>
            </a:r>
            <a:endParaRPr sz="1800">
              <a:solidFill>
                <a:srgbClr val="434343"/>
              </a:solidFill>
              <a:latin typeface="Raleway"/>
              <a:ea typeface="Raleway"/>
              <a:cs typeface="Raleway"/>
              <a:sym typeface="Raleway"/>
            </a:endParaRPr>
          </a:p>
          <a:p>
            <a:pPr marL="457200" lvl="0" indent="0" algn="l" rtl="0">
              <a:spcBef>
                <a:spcPts val="0"/>
              </a:spcBef>
              <a:spcAft>
                <a:spcPts val="0"/>
              </a:spcAft>
              <a:buNone/>
            </a:pPr>
            <a:endParaRPr sz="1800">
              <a:solidFill>
                <a:srgbClr val="434343"/>
              </a:solidFill>
              <a:latin typeface="Raleway"/>
              <a:ea typeface="Raleway"/>
              <a:cs typeface="Raleway"/>
              <a:sym typeface="Raleway"/>
            </a:endParaRPr>
          </a:p>
          <a:p>
            <a:pPr marL="457200" lvl="0" indent="-342900" algn="l" rtl="0">
              <a:spcBef>
                <a:spcPts val="0"/>
              </a:spcBef>
              <a:spcAft>
                <a:spcPts val="0"/>
              </a:spcAft>
              <a:buClr>
                <a:srgbClr val="434343"/>
              </a:buClr>
              <a:buSzPts val="1800"/>
              <a:buFont typeface="Raleway"/>
              <a:buChar char="●"/>
            </a:pPr>
            <a:r>
              <a:rPr lang="en" sz="1800">
                <a:solidFill>
                  <a:srgbClr val="434343"/>
                </a:solidFill>
                <a:latin typeface="Raleway"/>
                <a:ea typeface="Raleway"/>
                <a:cs typeface="Raleway"/>
                <a:sym typeface="Raleway"/>
              </a:rPr>
              <a:t>Continue analyzing the Social Emotional Health Survey results to guide the formation of the small group counseling sessions and workshops.</a:t>
            </a:r>
            <a:endParaRPr sz="1800">
              <a:solidFill>
                <a:srgbClr val="434343"/>
              </a:solidFill>
              <a:latin typeface="Raleway"/>
              <a:ea typeface="Raleway"/>
              <a:cs typeface="Raleway"/>
              <a:sym typeface="Raleway"/>
            </a:endParaRPr>
          </a:p>
          <a:p>
            <a:pPr marL="457200" lvl="0" indent="0" algn="l" rtl="0">
              <a:spcBef>
                <a:spcPts val="0"/>
              </a:spcBef>
              <a:spcAft>
                <a:spcPts val="0"/>
              </a:spcAft>
              <a:buNone/>
            </a:pPr>
            <a:endParaRPr sz="1800">
              <a:solidFill>
                <a:srgbClr val="434343"/>
              </a:solidFill>
              <a:latin typeface="Raleway"/>
              <a:ea typeface="Raleway"/>
              <a:cs typeface="Raleway"/>
              <a:sym typeface="Raleway"/>
            </a:endParaRPr>
          </a:p>
          <a:p>
            <a:pPr marL="457200" lvl="0" indent="-342900" algn="l" rtl="0">
              <a:spcBef>
                <a:spcPts val="0"/>
              </a:spcBef>
              <a:spcAft>
                <a:spcPts val="0"/>
              </a:spcAft>
              <a:buClr>
                <a:srgbClr val="434343"/>
              </a:buClr>
              <a:buSzPts val="1800"/>
              <a:buFont typeface="Raleway"/>
              <a:buChar char="●"/>
            </a:pPr>
            <a:r>
              <a:rPr lang="en" sz="1800">
                <a:solidFill>
                  <a:srgbClr val="434343"/>
                </a:solidFill>
                <a:latin typeface="Raleway"/>
                <a:ea typeface="Raleway"/>
                <a:cs typeface="Raleway"/>
                <a:sym typeface="Raleway"/>
              </a:rPr>
              <a:t>Begin implementing student wellness days.</a:t>
            </a:r>
            <a:endParaRPr sz="1800">
              <a:solidFill>
                <a:srgbClr val="434343"/>
              </a:solidFill>
              <a:latin typeface="Raleway"/>
              <a:ea typeface="Raleway"/>
              <a:cs typeface="Raleway"/>
              <a:sym typeface="Raleway"/>
            </a:endParaRPr>
          </a:p>
          <a:p>
            <a:pPr marL="457200" lvl="0" indent="0" algn="l" rtl="0">
              <a:spcBef>
                <a:spcPts val="0"/>
              </a:spcBef>
              <a:spcAft>
                <a:spcPts val="0"/>
              </a:spcAft>
              <a:buNone/>
            </a:pPr>
            <a:endParaRPr sz="1800">
              <a:solidFill>
                <a:srgbClr val="434343"/>
              </a:solidFill>
              <a:latin typeface="Raleway"/>
              <a:ea typeface="Raleway"/>
              <a:cs typeface="Raleway"/>
              <a:sym typeface="Raleway"/>
            </a:endParaRPr>
          </a:p>
          <a:p>
            <a:pPr marL="457200" lvl="0" indent="-342900" algn="l" rtl="0">
              <a:spcBef>
                <a:spcPts val="0"/>
              </a:spcBef>
              <a:spcAft>
                <a:spcPts val="0"/>
              </a:spcAft>
              <a:buClr>
                <a:srgbClr val="434343"/>
              </a:buClr>
              <a:buSzPts val="1800"/>
              <a:buFont typeface="Raleway"/>
              <a:buChar char="●"/>
            </a:pPr>
            <a:r>
              <a:rPr lang="en" sz="1800">
                <a:solidFill>
                  <a:srgbClr val="434343"/>
                </a:solidFill>
                <a:latin typeface="Raleway"/>
                <a:ea typeface="Raleway"/>
                <a:cs typeface="Raleway"/>
                <a:sym typeface="Raleway"/>
              </a:rPr>
              <a:t>Provide workshops regarding student stress, depression, and anxiety.</a:t>
            </a:r>
            <a:endParaRPr sz="1800">
              <a:solidFill>
                <a:srgbClr val="434343"/>
              </a:solidFill>
              <a:latin typeface="Raleway"/>
              <a:ea typeface="Raleway"/>
              <a:cs typeface="Raleway"/>
              <a:sym typeface="Raleway"/>
            </a:endParaRPr>
          </a:p>
          <a:p>
            <a:pPr marL="0" lvl="0" indent="0" algn="l" rtl="0">
              <a:spcBef>
                <a:spcPts val="0"/>
              </a:spcBef>
              <a:spcAft>
                <a:spcPts val="0"/>
              </a:spcAft>
              <a:buNone/>
            </a:pPr>
            <a:endParaRPr sz="1800">
              <a:solidFill>
                <a:srgbClr val="434343"/>
              </a:solidFill>
              <a:latin typeface="Merriweather"/>
              <a:ea typeface="Merriweather"/>
              <a:cs typeface="Merriweather"/>
              <a:sym typeface="Merriweather"/>
            </a:endParaRPr>
          </a:p>
        </p:txBody>
      </p:sp>
      <p:pic>
        <p:nvPicPr>
          <p:cNvPr id="290" name="Google Shape;290;p48"/>
          <p:cNvPicPr preferRelativeResize="0"/>
          <p:nvPr/>
        </p:nvPicPr>
        <p:blipFill>
          <a:blip r:embed="rId3">
            <a:alphaModFix/>
          </a:blip>
          <a:stretch>
            <a:fillRect/>
          </a:stretch>
        </p:blipFill>
        <p:spPr>
          <a:xfrm>
            <a:off x="8156450" y="4191725"/>
            <a:ext cx="833525" cy="833525"/>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294"/>
        <p:cNvGrpSpPr/>
        <p:nvPr/>
      </p:nvGrpSpPr>
      <p:grpSpPr>
        <a:xfrm>
          <a:off x="0" y="0"/>
          <a:ext cx="0" cy="0"/>
          <a:chOff x="0" y="0"/>
          <a:chExt cx="0" cy="0"/>
        </a:xfrm>
      </p:grpSpPr>
      <p:sp>
        <p:nvSpPr>
          <p:cNvPr id="295" name="Google Shape;295;p49"/>
          <p:cNvSpPr/>
          <p:nvPr/>
        </p:nvSpPr>
        <p:spPr>
          <a:xfrm>
            <a:off x="-10575" y="1263500"/>
            <a:ext cx="9193200" cy="2071500"/>
          </a:xfrm>
          <a:prstGeom prst="rect">
            <a:avLst/>
          </a:prstGeom>
          <a:solidFill>
            <a:srgbClr val="073763"/>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 name="Google Shape;296;p49"/>
          <p:cNvSpPr txBox="1">
            <a:spLocks noGrp="1"/>
          </p:cNvSpPr>
          <p:nvPr>
            <p:ph type="title"/>
          </p:nvPr>
        </p:nvSpPr>
        <p:spPr>
          <a:xfrm>
            <a:off x="311675" y="2794850"/>
            <a:ext cx="8170500" cy="18798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sz="2700" b="1" i="1">
                <a:solidFill>
                  <a:schemeClr val="dk1"/>
                </a:solidFill>
              </a:rPr>
              <a:t>We must find a way to serve ALL students.</a:t>
            </a:r>
            <a:endParaRPr sz="2700" b="1" i="1">
              <a:solidFill>
                <a:schemeClr val="dk1"/>
              </a:solidFill>
            </a:endParaRPr>
          </a:p>
        </p:txBody>
      </p:sp>
      <p:sp>
        <p:nvSpPr>
          <p:cNvPr id="297" name="Google Shape;297;p49"/>
          <p:cNvSpPr txBox="1"/>
          <p:nvPr/>
        </p:nvSpPr>
        <p:spPr>
          <a:xfrm>
            <a:off x="457200" y="1600200"/>
            <a:ext cx="8355300" cy="13545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3800" b="1">
                <a:solidFill>
                  <a:schemeClr val="lt1"/>
                </a:solidFill>
                <a:latin typeface="Raleway"/>
                <a:ea typeface="Raleway"/>
                <a:cs typeface="Raleway"/>
                <a:sym typeface="Raleway"/>
              </a:rPr>
              <a:t>Supporting Each Child: </a:t>
            </a:r>
            <a:endParaRPr sz="3800" b="1">
              <a:solidFill>
                <a:schemeClr val="lt1"/>
              </a:solidFill>
              <a:latin typeface="Raleway"/>
              <a:ea typeface="Raleway"/>
              <a:cs typeface="Raleway"/>
              <a:sym typeface="Raleway"/>
            </a:endParaRPr>
          </a:p>
          <a:p>
            <a:pPr marL="0" lvl="0" indent="0" algn="r" rtl="0">
              <a:spcBef>
                <a:spcPts val="0"/>
              </a:spcBef>
              <a:spcAft>
                <a:spcPts val="0"/>
              </a:spcAft>
              <a:buNone/>
            </a:pPr>
            <a:r>
              <a:rPr lang="en" sz="3800" b="1">
                <a:solidFill>
                  <a:srgbClr val="93C47D"/>
                </a:solidFill>
                <a:latin typeface="Raleway"/>
                <a:ea typeface="Raleway"/>
                <a:cs typeface="Raleway"/>
                <a:sym typeface="Raleway"/>
              </a:rPr>
              <a:t>By Name, By Need</a:t>
            </a:r>
            <a:endParaRPr sz="3800" b="1">
              <a:solidFill>
                <a:srgbClr val="93C47D"/>
              </a:solidFill>
              <a:latin typeface="Raleway"/>
              <a:ea typeface="Raleway"/>
              <a:cs typeface="Raleway"/>
              <a:sym typeface="Raleway"/>
            </a:endParaRPr>
          </a:p>
        </p:txBody>
      </p:sp>
      <p:pic>
        <p:nvPicPr>
          <p:cNvPr id="298" name="Google Shape;298;p49"/>
          <p:cNvPicPr preferRelativeResize="0"/>
          <p:nvPr/>
        </p:nvPicPr>
        <p:blipFill>
          <a:blip r:embed="rId3">
            <a:alphaModFix/>
          </a:blip>
          <a:stretch>
            <a:fillRect/>
          </a:stretch>
        </p:blipFill>
        <p:spPr>
          <a:xfrm>
            <a:off x="7948475" y="3952750"/>
            <a:ext cx="1000250" cy="1000250"/>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rgbClr val="073763"/>
        </a:solidFill>
        <a:effectLst/>
      </p:bgPr>
    </p:bg>
    <p:spTree>
      <p:nvGrpSpPr>
        <p:cNvPr id="1" name="Shape 302"/>
        <p:cNvGrpSpPr/>
        <p:nvPr/>
      </p:nvGrpSpPr>
      <p:grpSpPr>
        <a:xfrm>
          <a:off x="0" y="0"/>
          <a:ext cx="0" cy="0"/>
          <a:chOff x="0" y="0"/>
          <a:chExt cx="0" cy="0"/>
        </a:xfrm>
      </p:grpSpPr>
      <p:sp>
        <p:nvSpPr>
          <p:cNvPr id="303" name="Google Shape;303;p50"/>
          <p:cNvSpPr txBox="1">
            <a:spLocks noGrp="1"/>
          </p:cNvSpPr>
          <p:nvPr>
            <p:ph type="title"/>
          </p:nvPr>
        </p:nvSpPr>
        <p:spPr>
          <a:xfrm>
            <a:off x="7293500" y="203600"/>
            <a:ext cx="1874400" cy="46371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sz="40000" b="1">
                <a:solidFill>
                  <a:srgbClr val="0B5394"/>
                </a:solidFill>
              </a:rPr>
              <a:t>!</a:t>
            </a:r>
            <a:endParaRPr sz="40000">
              <a:solidFill>
                <a:srgbClr val="0B5394"/>
              </a:solidFill>
            </a:endParaRPr>
          </a:p>
        </p:txBody>
      </p:sp>
      <p:sp>
        <p:nvSpPr>
          <p:cNvPr id="304" name="Google Shape;304;p50"/>
          <p:cNvSpPr txBox="1">
            <a:spLocks noGrp="1"/>
          </p:cNvSpPr>
          <p:nvPr>
            <p:ph type="title"/>
          </p:nvPr>
        </p:nvSpPr>
        <p:spPr>
          <a:xfrm>
            <a:off x="540275" y="1043875"/>
            <a:ext cx="7839000" cy="39105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sz="4000" b="1">
                <a:solidFill>
                  <a:srgbClr val="FFFFFF"/>
                </a:solidFill>
              </a:rPr>
              <a:t>Vaccinations</a:t>
            </a:r>
            <a:endParaRPr sz="4000" b="1">
              <a:solidFill>
                <a:srgbClr val="FFFFFF"/>
              </a:solidFill>
            </a:endParaRPr>
          </a:p>
          <a:p>
            <a:pPr marL="0" lvl="0" indent="0" algn="l" rtl="0">
              <a:spcBef>
                <a:spcPts val="0"/>
              </a:spcBef>
              <a:spcAft>
                <a:spcPts val="0"/>
              </a:spcAft>
              <a:buNone/>
            </a:pPr>
            <a:endParaRPr sz="2000" b="1">
              <a:solidFill>
                <a:srgbClr val="FFFFFF"/>
              </a:solidFill>
            </a:endParaRPr>
          </a:p>
          <a:p>
            <a:pPr marL="0" lvl="0" indent="0" algn="l" rtl="0">
              <a:spcBef>
                <a:spcPts val="0"/>
              </a:spcBef>
              <a:spcAft>
                <a:spcPts val="0"/>
              </a:spcAft>
              <a:buNone/>
            </a:pPr>
            <a:r>
              <a:rPr lang="en" sz="2200" b="1">
                <a:solidFill>
                  <a:srgbClr val="FFFFFF"/>
                </a:solidFill>
              </a:rPr>
              <a:t>We are still waiting on direction </a:t>
            </a:r>
            <a:r>
              <a:rPr lang="en" sz="2200" b="1">
                <a:solidFill>
                  <a:srgbClr val="93C47D"/>
                </a:solidFill>
              </a:rPr>
              <a:t>regarding the COVID-19 Vaccine</a:t>
            </a:r>
            <a:r>
              <a:rPr lang="en" sz="2200" b="1">
                <a:solidFill>
                  <a:srgbClr val="FFFFFF"/>
                </a:solidFill>
              </a:rPr>
              <a:t> for educators.</a:t>
            </a:r>
            <a:endParaRPr sz="2200" b="1">
              <a:solidFill>
                <a:srgbClr val="FFFFFF"/>
              </a:solidFill>
            </a:endParaRPr>
          </a:p>
          <a:p>
            <a:pPr marL="0" lvl="0" indent="0" algn="l" rtl="0">
              <a:spcBef>
                <a:spcPts val="0"/>
              </a:spcBef>
              <a:spcAft>
                <a:spcPts val="0"/>
              </a:spcAft>
              <a:buNone/>
            </a:pPr>
            <a:endParaRPr sz="3400" b="1">
              <a:solidFill>
                <a:srgbClr val="FFFFFF"/>
              </a:solidFill>
            </a:endParaRPr>
          </a:p>
          <a:p>
            <a:pPr marL="0" lvl="0" indent="0" algn="l" rtl="0">
              <a:spcBef>
                <a:spcPts val="0"/>
              </a:spcBef>
              <a:spcAft>
                <a:spcPts val="0"/>
              </a:spcAft>
              <a:buNone/>
            </a:pPr>
            <a:endParaRPr sz="3400" b="1">
              <a:solidFill>
                <a:srgbClr val="FFFFFF"/>
              </a:solidFill>
            </a:endParaRPr>
          </a:p>
        </p:txBody>
      </p:sp>
      <p:pic>
        <p:nvPicPr>
          <p:cNvPr id="305" name="Google Shape;305;p50"/>
          <p:cNvPicPr preferRelativeResize="0"/>
          <p:nvPr/>
        </p:nvPicPr>
        <p:blipFill>
          <a:blip r:embed="rId3">
            <a:alphaModFix/>
          </a:blip>
          <a:stretch>
            <a:fillRect/>
          </a:stretch>
        </p:blipFill>
        <p:spPr>
          <a:xfrm>
            <a:off x="8156450" y="4191725"/>
            <a:ext cx="833525" cy="833525"/>
          </a:xfrm>
          <a:prstGeom prst="rect">
            <a:avLst/>
          </a:prstGeom>
          <a:noFill/>
          <a:ln>
            <a:noFill/>
          </a:ln>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rgbClr val="073763"/>
        </a:solidFill>
        <a:effectLst/>
      </p:bgPr>
    </p:bg>
    <p:spTree>
      <p:nvGrpSpPr>
        <p:cNvPr id="1" name="Shape 309"/>
        <p:cNvGrpSpPr/>
        <p:nvPr/>
      </p:nvGrpSpPr>
      <p:grpSpPr>
        <a:xfrm>
          <a:off x="0" y="0"/>
          <a:ext cx="0" cy="0"/>
          <a:chOff x="0" y="0"/>
          <a:chExt cx="0" cy="0"/>
        </a:xfrm>
      </p:grpSpPr>
      <p:sp>
        <p:nvSpPr>
          <p:cNvPr id="310" name="Google Shape;310;p51"/>
          <p:cNvSpPr txBox="1">
            <a:spLocks noGrp="1"/>
          </p:cNvSpPr>
          <p:nvPr>
            <p:ph type="title"/>
          </p:nvPr>
        </p:nvSpPr>
        <p:spPr>
          <a:xfrm>
            <a:off x="311675" y="798600"/>
            <a:ext cx="8067600" cy="35463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sz="2200" b="1">
                <a:solidFill>
                  <a:srgbClr val="FFFFFF"/>
                </a:solidFill>
              </a:rPr>
              <a:t>Recommendation to our </a:t>
            </a:r>
            <a:r>
              <a:rPr lang="en" sz="2200" b="1">
                <a:solidFill>
                  <a:srgbClr val="93C47D"/>
                </a:solidFill>
              </a:rPr>
              <a:t>Board of Trustees</a:t>
            </a:r>
            <a:endParaRPr sz="2200" b="1">
              <a:solidFill>
                <a:srgbClr val="93C47D"/>
              </a:solidFill>
            </a:endParaRPr>
          </a:p>
          <a:p>
            <a:pPr marL="0" lvl="0" indent="0" algn="l" rtl="0">
              <a:spcBef>
                <a:spcPts val="0"/>
              </a:spcBef>
              <a:spcAft>
                <a:spcPts val="0"/>
              </a:spcAft>
              <a:buNone/>
            </a:pPr>
            <a:endParaRPr sz="1400">
              <a:solidFill>
                <a:srgbClr val="FFFFFF"/>
              </a:solidFill>
            </a:endParaRPr>
          </a:p>
          <a:p>
            <a:pPr marL="0" lvl="0" indent="0" algn="l" rtl="0">
              <a:lnSpc>
                <a:spcPct val="115000"/>
              </a:lnSpc>
              <a:spcBef>
                <a:spcPts val="0"/>
              </a:spcBef>
              <a:spcAft>
                <a:spcPts val="0"/>
              </a:spcAft>
              <a:buNone/>
            </a:pPr>
            <a:r>
              <a:rPr lang="en" sz="1200">
                <a:solidFill>
                  <a:srgbClr val="FFFFFF"/>
                </a:solidFill>
              </a:rPr>
              <a:t>That the Board approves staff’s recommendation to implement the next phase of our reopening plan that allows SRVUSD to: </a:t>
            </a:r>
            <a:endParaRPr sz="1200">
              <a:solidFill>
                <a:srgbClr val="FFFFFF"/>
              </a:solidFill>
            </a:endParaRPr>
          </a:p>
          <a:p>
            <a:pPr marL="0" lvl="0" indent="0" algn="l" rtl="0">
              <a:lnSpc>
                <a:spcPct val="115000"/>
              </a:lnSpc>
              <a:spcBef>
                <a:spcPts val="0"/>
              </a:spcBef>
              <a:spcAft>
                <a:spcPts val="0"/>
              </a:spcAft>
              <a:buNone/>
            </a:pPr>
            <a:endParaRPr sz="600">
              <a:solidFill>
                <a:srgbClr val="FFFFFF"/>
              </a:solidFill>
            </a:endParaRPr>
          </a:p>
          <a:p>
            <a:pPr marL="457200" lvl="0" indent="-304800" algn="l" rtl="0">
              <a:lnSpc>
                <a:spcPct val="115000"/>
              </a:lnSpc>
              <a:spcBef>
                <a:spcPts val="0"/>
              </a:spcBef>
              <a:spcAft>
                <a:spcPts val="0"/>
              </a:spcAft>
              <a:buClr>
                <a:srgbClr val="FFFFFF"/>
              </a:buClr>
              <a:buSzPts val="1200"/>
              <a:buAutoNum type="arabicPeriod"/>
            </a:pPr>
            <a:r>
              <a:rPr lang="en" sz="1200">
                <a:solidFill>
                  <a:srgbClr val="FFFFFF"/>
                </a:solidFill>
              </a:rPr>
              <a:t>Move into hybrid in-person instruction, in a staggered model by no more than one week in total, for preschool to 5th grade students, and Special Day classes at all grade levels, within their cohorts when CC County reaches 25 cases per 100,000 (for five days).</a:t>
            </a:r>
            <a:endParaRPr sz="1200">
              <a:solidFill>
                <a:srgbClr val="FFFFFF"/>
              </a:solidFill>
            </a:endParaRPr>
          </a:p>
          <a:p>
            <a:pPr marL="457200" lvl="0" indent="-304800" algn="l" rtl="0">
              <a:lnSpc>
                <a:spcPct val="115000"/>
              </a:lnSpc>
              <a:spcBef>
                <a:spcPts val="0"/>
              </a:spcBef>
              <a:spcAft>
                <a:spcPts val="0"/>
              </a:spcAft>
              <a:buClr>
                <a:srgbClr val="FFFFFF"/>
              </a:buClr>
              <a:buSzPts val="1200"/>
              <a:buAutoNum type="arabicPeriod"/>
            </a:pPr>
            <a:r>
              <a:rPr lang="en" sz="1200">
                <a:solidFill>
                  <a:srgbClr val="FFFFFF"/>
                </a:solidFill>
              </a:rPr>
              <a:t>Provide specialized small groups after school and some cohorts during the school day while we are in the Purple Tier. Going forward, we will focus our efforts on our secondary students who are not able to return to campus while we are in the Purple Tier. </a:t>
            </a:r>
            <a:endParaRPr sz="1200">
              <a:solidFill>
                <a:srgbClr val="FFFFFF"/>
              </a:solidFill>
            </a:endParaRPr>
          </a:p>
          <a:p>
            <a:pPr marL="457200" lvl="0" indent="-304800" algn="l" rtl="0">
              <a:lnSpc>
                <a:spcPct val="115000"/>
              </a:lnSpc>
              <a:spcBef>
                <a:spcPts val="0"/>
              </a:spcBef>
              <a:spcAft>
                <a:spcPts val="0"/>
              </a:spcAft>
              <a:buClr>
                <a:srgbClr val="FFFFFF"/>
              </a:buClr>
              <a:buSzPts val="1200"/>
              <a:buAutoNum type="arabicPeriod"/>
            </a:pPr>
            <a:r>
              <a:rPr lang="en" sz="1200">
                <a:solidFill>
                  <a:srgbClr val="FFFFFF"/>
                </a:solidFill>
              </a:rPr>
              <a:t>Negotiate impacts and effects of reopening as requested by San Ramon Valley Education Association (SRVEA).</a:t>
            </a:r>
            <a:endParaRPr sz="1200">
              <a:solidFill>
                <a:srgbClr val="FFFFFF"/>
              </a:solidFill>
            </a:endParaRPr>
          </a:p>
          <a:p>
            <a:pPr marL="0" lvl="0" indent="0" algn="l" rtl="0">
              <a:lnSpc>
                <a:spcPct val="115000"/>
              </a:lnSpc>
              <a:spcBef>
                <a:spcPts val="0"/>
              </a:spcBef>
              <a:spcAft>
                <a:spcPts val="0"/>
              </a:spcAft>
              <a:buNone/>
            </a:pPr>
            <a:endParaRPr sz="600">
              <a:solidFill>
                <a:srgbClr val="FFFFFF"/>
              </a:solidFill>
            </a:endParaRPr>
          </a:p>
          <a:p>
            <a:pPr marL="0" lvl="0" indent="0" algn="l" rtl="0">
              <a:lnSpc>
                <a:spcPct val="115000"/>
              </a:lnSpc>
              <a:spcBef>
                <a:spcPts val="0"/>
              </a:spcBef>
              <a:spcAft>
                <a:spcPts val="0"/>
              </a:spcAft>
              <a:buNone/>
            </a:pPr>
            <a:r>
              <a:rPr lang="en" sz="1200">
                <a:solidFill>
                  <a:srgbClr val="FFFFFF"/>
                </a:solidFill>
              </a:rPr>
              <a:t>This recommendation is being made per the California Department of Public Health's </a:t>
            </a:r>
            <a:r>
              <a:rPr lang="en" sz="1200" i="1">
                <a:solidFill>
                  <a:srgbClr val="FFFFFF"/>
                </a:solidFill>
              </a:rPr>
              <a:t>COVID-19 and Reopening In-Person Instruction Framework &amp; Public Health Guidance for K-12 Schools in California, 2020-2021 School Yea</a:t>
            </a:r>
            <a:r>
              <a:rPr lang="en" sz="1200">
                <a:solidFill>
                  <a:srgbClr val="FFFFFF"/>
                </a:solidFill>
              </a:rPr>
              <a:t>r updated on January 14, 2021 and the </a:t>
            </a:r>
            <a:r>
              <a:rPr lang="en" sz="1200" i="1">
                <a:solidFill>
                  <a:srgbClr val="FFFFFF"/>
                </a:solidFill>
              </a:rPr>
              <a:t>Guidance Related to Cohorts</a:t>
            </a:r>
            <a:r>
              <a:rPr lang="en" sz="1200">
                <a:solidFill>
                  <a:srgbClr val="FFFFFF"/>
                </a:solidFill>
              </a:rPr>
              <a:t> updated on September 4, 2020, subject to state and county approval.</a:t>
            </a:r>
            <a:endParaRPr sz="1400">
              <a:solidFill>
                <a:srgbClr val="FFFFFF"/>
              </a:solidFill>
            </a:endParaRPr>
          </a:p>
          <a:p>
            <a:pPr marL="0" lvl="0" indent="0" algn="l" rtl="0">
              <a:spcBef>
                <a:spcPts val="0"/>
              </a:spcBef>
              <a:spcAft>
                <a:spcPts val="0"/>
              </a:spcAft>
              <a:buNone/>
            </a:pPr>
            <a:endParaRPr sz="1400">
              <a:solidFill>
                <a:srgbClr val="FFFFFF"/>
              </a:solidFill>
            </a:endParaRPr>
          </a:p>
          <a:p>
            <a:pPr marL="0" lvl="0" indent="0" algn="l" rtl="0">
              <a:spcBef>
                <a:spcPts val="0"/>
              </a:spcBef>
              <a:spcAft>
                <a:spcPts val="0"/>
              </a:spcAft>
              <a:buNone/>
            </a:pPr>
            <a:r>
              <a:rPr lang="en" sz="1400">
                <a:solidFill>
                  <a:srgbClr val="93C47D"/>
                </a:solidFill>
              </a:rPr>
              <a:t>A status report will be brought to the next Board meeting on February 9, 2021.</a:t>
            </a:r>
            <a:endParaRPr sz="1400">
              <a:solidFill>
                <a:srgbClr val="93C47D"/>
              </a:solidFill>
            </a:endParaRPr>
          </a:p>
        </p:txBody>
      </p:sp>
      <p:pic>
        <p:nvPicPr>
          <p:cNvPr id="311" name="Google Shape;311;p51"/>
          <p:cNvPicPr preferRelativeResize="0"/>
          <p:nvPr/>
        </p:nvPicPr>
        <p:blipFill>
          <a:blip r:embed="rId3">
            <a:alphaModFix/>
          </a:blip>
          <a:stretch>
            <a:fillRect/>
          </a:stretch>
        </p:blipFill>
        <p:spPr>
          <a:xfrm>
            <a:off x="8156450" y="4191725"/>
            <a:ext cx="833525" cy="833525"/>
          </a:xfrm>
          <a:prstGeom prst="rect">
            <a:avLst/>
          </a:prstGeom>
          <a:noFill/>
          <a:ln>
            <a:noFill/>
          </a:ln>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315"/>
        <p:cNvGrpSpPr/>
        <p:nvPr/>
      </p:nvGrpSpPr>
      <p:grpSpPr>
        <a:xfrm>
          <a:off x="0" y="0"/>
          <a:ext cx="0" cy="0"/>
          <a:chOff x="0" y="0"/>
          <a:chExt cx="0" cy="0"/>
        </a:xfrm>
      </p:grpSpPr>
      <p:sp>
        <p:nvSpPr>
          <p:cNvPr id="316" name="Google Shape;316;p52"/>
          <p:cNvSpPr txBox="1">
            <a:spLocks noGrp="1"/>
          </p:cNvSpPr>
          <p:nvPr>
            <p:ph type="title"/>
          </p:nvPr>
        </p:nvSpPr>
        <p:spPr>
          <a:xfrm>
            <a:off x="311725" y="500925"/>
            <a:ext cx="8520600" cy="623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b="1"/>
              <a:t>Timeline Example</a:t>
            </a:r>
            <a:endParaRPr b="1"/>
          </a:p>
        </p:txBody>
      </p:sp>
      <p:sp>
        <p:nvSpPr>
          <p:cNvPr id="317" name="Google Shape;317;p52"/>
          <p:cNvSpPr txBox="1">
            <a:spLocks noGrp="1"/>
          </p:cNvSpPr>
          <p:nvPr>
            <p:ph type="body" idx="4294967295"/>
          </p:nvPr>
        </p:nvSpPr>
        <p:spPr>
          <a:xfrm>
            <a:off x="477100" y="1536075"/>
            <a:ext cx="8334000" cy="3063600"/>
          </a:xfrm>
          <a:prstGeom prst="rect">
            <a:avLst/>
          </a:prstGeom>
        </p:spPr>
        <p:txBody>
          <a:bodyPr spcFirstLastPara="1" wrap="square" lIns="91425" tIns="91425" rIns="91425" bIns="91425" anchor="t" anchorCtr="0">
            <a:noAutofit/>
          </a:bodyPr>
          <a:lstStyle/>
          <a:p>
            <a:pPr marL="457200" lvl="0" indent="-330200" algn="l" rtl="0">
              <a:spcBef>
                <a:spcPts val="0"/>
              </a:spcBef>
              <a:spcAft>
                <a:spcPts val="0"/>
              </a:spcAft>
              <a:buClr>
                <a:srgbClr val="434343"/>
              </a:buClr>
              <a:buSzPts val="1600"/>
              <a:buFont typeface="Raleway"/>
              <a:buChar char="●"/>
            </a:pPr>
            <a:r>
              <a:rPr lang="en" sz="1600">
                <a:solidFill>
                  <a:srgbClr val="434343"/>
                </a:solidFill>
                <a:highlight>
                  <a:srgbClr val="FFFFFF"/>
                </a:highlight>
                <a:latin typeface="Raleway"/>
                <a:ea typeface="Raleway"/>
                <a:cs typeface="Raleway"/>
                <a:sym typeface="Raleway"/>
              </a:rPr>
              <a:t>COVID-19 Safety Plan posted on February 1, 2020 </a:t>
            </a:r>
            <a:endParaRPr sz="1600">
              <a:solidFill>
                <a:srgbClr val="434343"/>
              </a:solidFill>
              <a:highlight>
                <a:srgbClr val="FFFFFF"/>
              </a:highlight>
              <a:latin typeface="Raleway"/>
              <a:ea typeface="Raleway"/>
              <a:cs typeface="Raleway"/>
              <a:sym typeface="Raleway"/>
            </a:endParaRPr>
          </a:p>
          <a:p>
            <a:pPr marL="914400" lvl="1" indent="-330200" algn="l" rtl="0">
              <a:spcBef>
                <a:spcPts val="0"/>
              </a:spcBef>
              <a:spcAft>
                <a:spcPts val="0"/>
              </a:spcAft>
              <a:buClr>
                <a:srgbClr val="434343"/>
              </a:buClr>
              <a:buSzPts val="1600"/>
              <a:buFont typeface="Raleway"/>
              <a:buChar char="○"/>
            </a:pPr>
            <a:r>
              <a:rPr lang="en" sz="1600">
                <a:solidFill>
                  <a:srgbClr val="434343"/>
                </a:solidFill>
                <a:highlight>
                  <a:srgbClr val="FFFFFF"/>
                </a:highlight>
                <a:latin typeface="Raleway"/>
                <a:ea typeface="Raleway"/>
                <a:cs typeface="Raleway"/>
                <a:sym typeface="Raleway"/>
              </a:rPr>
              <a:t>Health officials have seven days to determine that our plan is sufficient.  </a:t>
            </a:r>
            <a:endParaRPr sz="1600">
              <a:solidFill>
                <a:srgbClr val="434343"/>
              </a:solidFill>
              <a:highlight>
                <a:srgbClr val="FFFFFF"/>
              </a:highlight>
              <a:latin typeface="Raleway"/>
              <a:ea typeface="Raleway"/>
              <a:cs typeface="Raleway"/>
              <a:sym typeface="Raleway"/>
            </a:endParaRPr>
          </a:p>
          <a:p>
            <a:pPr marL="914400" lvl="1" indent="-330200" algn="l" rtl="0">
              <a:spcBef>
                <a:spcPts val="0"/>
              </a:spcBef>
              <a:spcAft>
                <a:spcPts val="0"/>
              </a:spcAft>
              <a:buClr>
                <a:srgbClr val="434343"/>
              </a:buClr>
              <a:buSzPts val="1600"/>
              <a:buFont typeface="Raleway"/>
              <a:buChar char="○"/>
            </a:pPr>
            <a:r>
              <a:rPr lang="en" sz="1600">
                <a:solidFill>
                  <a:srgbClr val="434343"/>
                </a:solidFill>
                <a:highlight>
                  <a:srgbClr val="FFFFFF"/>
                </a:highlight>
                <a:latin typeface="Raleway"/>
                <a:ea typeface="Raleway"/>
                <a:cs typeface="Raleway"/>
                <a:sym typeface="Raleway"/>
              </a:rPr>
              <a:t>If we do not hear anything after seven days, we can open on the 8th day, </a:t>
            </a:r>
            <a:r>
              <a:rPr lang="en" sz="1600" i="1" u="sng">
                <a:solidFill>
                  <a:srgbClr val="434343"/>
                </a:solidFill>
                <a:highlight>
                  <a:srgbClr val="FFFFFF"/>
                </a:highlight>
                <a:latin typeface="Raleway"/>
                <a:ea typeface="Raleway"/>
                <a:cs typeface="Raleway"/>
                <a:sym typeface="Raleway"/>
              </a:rPr>
              <a:t>assuming</a:t>
            </a:r>
            <a:r>
              <a:rPr lang="en" sz="1600">
                <a:solidFill>
                  <a:srgbClr val="434343"/>
                </a:solidFill>
                <a:highlight>
                  <a:srgbClr val="FFFFFF"/>
                </a:highlight>
                <a:latin typeface="Raleway"/>
                <a:ea typeface="Raleway"/>
                <a:cs typeface="Raleway"/>
                <a:sym typeface="Raleway"/>
              </a:rPr>
              <a:t> that we have been at 25 cases per 100,000 for 5 days. </a:t>
            </a:r>
            <a:endParaRPr sz="1600">
              <a:solidFill>
                <a:srgbClr val="434343"/>
              </a:solidFill>
              <a:highlight>
                <a:srgbClr val="FFFFFF"/>
              </a:highlight>
              <a:latin typeface="Raleway"/>
              <a:ea typeface="Raleway"/>
              <a:cs typeface="Raleway"/>
              <a:sym typeface="Raleway"/>
            </a:endParaRPr>
          </a:p>
          <a:p>
            <a:pPr marL="914400" lvl="1" indent="-330200" algn="l" rtl="0">
              <a:spcBef>
                <a:spcPts val="0"/>
              </a:spcBef>
              <a:spcAft>
                <a:spcPts val="0"/>
              </a:spcAft>
              <a:buClr>
                <a:srgbClr val="434343"/>
              </a:buClr>
              <a:buSzPts val="1600"/>
              <a:buFont typeface="Raleway"/>
              <a:buChar char="○"/>
            </a:pPr>
            <a:r>
              <a:rPr lang="en" sz="1600">
                <a:solidFill>
                  <a:srgbClr val="434343"/>
                </a:solidFill>
                <a:highlight>
                  <a:srgbClr val="FFFFFF"/>
                </a:highlight>
                <a:latin typeface="Raleway"/>
                <a:ea typeface="Raleway"/>
                <a:cs typeface="Raleway"/>
                <a:sym typeface="Raleway"/>
              </a:rPr>
              <a:t>With the below example, all eligible students would be on campus for hybrid in-person instruction within one week</a:t>
            </a:r>
            <a:endParaRPr sz="1600">
              <a:solidFill>
                <a:srgbClr val="434343"/>
              </a:solidFill>
              <a:highlight>
                <a:srgbClr val="FFFFFF"/>
              </a:highlight>
              <a:latin typeface="Raleway"/>
              <a:ea typeface="Raleway"/>
              <a:cs typeface="Raleway"/>
              <a:sym typeface="Raleway"/>
            </a:endParaRPr>
          </a:p>
          <a:p>
            <a:pPr marL="0" lvl="0" indent="0" algn="l" rtl="0">
              <a:spcBef>
                <a:spcPts val="1600"/>
              </a:spcBef>
              <a:spcAft>
                <a:spcPts val="0"/>
              </a:spcAft>
              <a:buNone/>
            </a:pPr>
            <a:r>
              <a:rPr lang="en" sz="1600" b="1" i="1" u="sng">
                <a:solidFill>
                  <a:srgbClr val="434343"/>
                </a:solidFill>
                <a:highlight>
                  <a:srgbClr val="FFFFFF"/>
                </a:highlight>
                <a:latin typeface="Raleway"/>
                <a:ea typeface="Raleway"/>
                <a:cs typeface="Raleway"/>
                <a:sym typeface="Raleway"/>
              </a:rPr>
              <a:t>Staggered Model Example</a:t>
            </a:r>
            <a:r>
              <a:rPr lang="en" sz="1600" i="1">
                <a:solidFill>
                  <a:srgbClr val="434343"/>
                </a:solidFill>
                <a:highlight>
                  <a:srgbClr val="FFFFFF"/>
                </a:highlight>
                <a:latin typeface="Raleway"/>
                <a:ea typeface="Raleway"/>
                <a:cs typeface="Raleway"/>
                <a:sym typeface="Raleway"/>
              </a:rPr>
              <a:t> (this is for reference, not a promised timeline)</a:t>
            </a:r>
            <a:endParaRPr sz="1600" i="1">
              <a:solidFill>
                <a:srgbClr val="434343"/>
              </a:solidFill>
              <a:highlight>
                <a:srgbClr val="FFFFFF"/>
              </a:highlight>
              <a:latin typeface="Raleway"/>
              <a:ea typeface="Raleway"/>
              <a:cs typeface="Raleway"/>
              <a:sym typeface="Raleway"/>
            </a:endParaRPr>
          </a:p>
          <a:p>
            <a:pPr marL="914400" lvl="1" indent="-330200" algn="l" rtl="0">
              <a:spcBef>
                <a:spcPts val="1600"/>
              </a:spcBef>
              <a:spcAft>
                <a:spcPts val="0"/>
              </a:spcAft>
              <a:buClr>
                <a:srgbClr val="434343"/>
              </a:buClr>
              <a:buSzPts val="1600"/>
              <a:buFont typeface="Raleway"/>
              <a:buChar char="○"/>
            </a:pPr>
            <a:r>
              <a:rPr lang="en" sz="1600" i="1">
                <a:solidFill>
                  <a:srgbClr val="434343"/>
                </a:solidFill>
                <a:highlight>
                  <a:srgbClr val="FFFFFF"/>
                </a:highlight>
                <a:latin typeface="Raleway"/>
                <a:ea typeface="Raleway"/>
                <a:cs typeface="Raleway"/>
                <a:sym typeface="Raleway"/>
              </a:rPr>
              <a:t>Preschool to 2nd grade, including SDC, opens on February 16 </a:t>
            </a:r>
            <a:endParaRPr sz="1600" i="1">
              <a:solidFill>
                <a:srgbClr val="434343"/>
              </a:solidFill>
              <a:highlight>
                <a:srgbClr val="FFFFFF"/>
              </a:highlight>
              <a:latin typeface="Raleway"/>
              <a:ea typeface="Raleway"/>
              <a:cs typeface="Raleway"/>
              <a:sym typeface="Raleway"/>
            </a:endParaRPr>
          </a:p>
          <a:p>
            <a:pPr marL="914400" lvl="1" indent="-330200" algn="l" rtl="0">
              <a:spcBef>
                <a:spcPts val="0"/>
              </a:spcBef>
              <a:spcAft>
                <a:spcPts val="0"/>
              </a:spcAft>
              <a:buClr>
                <a:srgbClr val="434343"/>
              </a:buClr>
              <a:buSzPts val="1600"/>
              <a:buFont typeface="Raleway"/>
              <a:buChar char="○"/>
            </a:pPr>
            <a:r>
              <a:rPr lang="en" sz="1600" i="1">
                <a:solidFill>
                  <a:srgbClr val="434343"/>
                </a:solidFill>
                <a:highlight>
                  <a:srgbClr val="FFFFFF"/>
                </a:highlight>
                <a:latin typeface="Raleway"/>
                <a:ea typeface="Raleway"/>
                <a:cs typeface="Raleway"/>
                <a:sym typeface="Raleway"/>
              </a:rPr>
              <a:t>3rd-5th grade, including SDC, opens on February 22</a:t>
            </a:r>
            <a:endParaRPr sz="1600" i="1">
              <a:solidFill>
                <a:srgbClr val="434343"/>
              </a:solidFill>
              <a:highlight>
                <a:srgbClr val="FFFFFF"/>
              </a:highlight>
              <a:latin typeface="Raleway"/>
              <a:ea typeface="Raleway"/>
              <a:cs typeface="Raleway"/>
              <a:sym typeface="Raleway"/>
            </a:endParaRPr>
          </a:p>
          <a:p>
            <a:pPr marL="914400" lvl="1" indent="-330200" algn="l" rtl="0">
              <a:spcBef>
                <a:spcPts val="0"/>
              </a:spcBef>
              <a:spcAft>
                <a:spcPts val="0"/>
              </a:spcAft>
              <a:buClr>
                <a:srgbClr val="434343"/>
              </a:buClr>
              <a:buSzPts val="1600"/>
              <a:buFont typeface="Raleway"/>
              <a:buChar char="○"/>
            </a:pPr>
            <a:r>
              <a:rPr lang="en" sz="1600" i="1">
                <a:solidFill>
                  <a:srgbClr val="434343"/>
                </a:solidFill>
                <a:highlight>
                  <a:srgbClr val="FFFFFF"/>
                </a:highlight>
                <a:latin typeface="Raleway"/>
                <a:ea typeface="Raleway"/>
                <a:cs typeface="Raleway"/>
                <a:sym typeface="Raleway"/>
              </a:rPr>
              <a:t>6th-12th grade SDC opens on February 23.</a:t>
            </a:r>
            <a:endParaRPr sz="1600" i="1">
              <a:solidFill>
                <a:srgbClr val="434343"/>
              </a:solidFill>
              <a:highlight>
                <a:srgbClr val="FFFFFF"/>
              </a:highlight>
              <a:latin typeface="Raleway"/>
              <a:ea typeface="Raleway"/>
              <a:cs typeface="Raleway"/>
              <a:sym typeface="Raleway"/>
            </a:endParaRPr>
          </a:p>
          <a:p>
            <a:pPr marL="0" lvl="0" indent="0" algn="l" rtl="0">
              <a:spcBef>
                <a:spcPts val="1600"/>
              </a:spcBef>
              <a:spcAft>
                <a:spcPts val="0"/>
              </a:spcAft>
              <a:buNone/>
            </a:pPr>
            <a:endParaRPr sz="1600">
              <a:solidFill>
                <a:srgbClr val="434343"/>
              </a:solidFill>
              <a:highlight>
                <a:srgbClr val="FFFFFF"/>
              </a:highlight>
              <a:latin typeface="Raleway"/>
              <a:ea typeface="Raleway"/>
              <a:cs typeface="Raleway"/>
              <a:sym typeface="Raleway"/>
            </a:endParaRPr>
          </a:p>
          <a:p>
            <a:pPr marL="457200" lvl="0" indent="0" algn="l" rtl="0">
              <a:spcBef>
                <a:spcPts val="1600"/>
              </a:spcBef>
              <a:spcAft>
                <a:spcPts val="1600"/>
              </a:spcAft>
              <a:buNone/>
            </a:pPr>
            <a:endParaRPr sz="1600">
              <a:solidFill>
                <a:srgbClr val="434343"/>
              </a:solidFill>
              <a:highlight>
                <a:srgbClr val="FFFFFF"/>
              </a:highlight>
              <a:latin typeface="Raleway"/>
              <a:ea typeface="Raleway"/>
              <a:cs typeface="Raleway"/>
              <a:sym typeface="Raleway"/>
            </a:endParaRPr>
          </a:p>
        </p:txBody>
      </p:sp>
      <p:pic>
        <p:nvPicPr>
          <p:cNvPr id="318" name="Google Shape;318;p52"/>
          <p:cNvPicPr preferRelativeResize="0"/>
          <p:nvPr/>
        </p:nvPicPr>
        <p:blipFill>
          <a:blip r:embed="rId3">
            <a:alphaModFix/>
          </a:blip>
          <a:stretch>
            <a:fillRect/>
          </a:stretch>
        </p:blipFill>
        <p:spPr>
          <a:xfrm>
            <a:off x="8156450" y="4191725"/>
            <a:ext cx="833525" cy="833525"/>
          </a:xfrm>
          <a:prstGeom prst="rect">
            <a:avLst/>
          </a:prstGeom>
          <a:noFill/>
          <a:ln>
            <a:noFill/>
          </a:ln>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rgbClr val="073763"/>
        </a:solidFill>
        <a:effectLst/>
      </p:bgPr>
    </p:bg>
    <p:spTree>
      <p:nvGrpSpPr>
        <p:cNvPr id="1" name="Shape 322"/>
        <p:cNvGrpSpPr/>
        <p:nvPr/>
      </p:nvGrpSpPr>
      <p:grpSpPr>
        <a:xfrm>
          <a:off x="0" y="0"/>
          <a:ext cx="0" cy="0"/>
          <a:chOff x="0" y="0"/>
          <a:chExt cx="0" cy="0"/>
        </a:xfrm>
      </p:grpSpPr>
      <p:sp>
        <p:nvSpPr>
          <p:cNvPr id="323" name="Google Shape;323;p53"/>
          <p:cNvSpPr txBox="1">
            <a:spLocks noGrp="1"/>
          </p:cNvSpPr>
          <p:nvPr>
            <p:ph type="title"/>
          </p:nvPr>
        </p:nvSpPr>
        <p:spPr>
          <a:xfrm>
            <a:off x="7293500" y="203600"/>
            <a:ext cx="1874400" cy="46371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sz="40000" b="1">
                <a:solidFill>
                  <a:srgbClr val="0B5394"/>
                </a:solidFill>
              </a:rPr>
              <a:t>!</a:t>
            </a:r>
            <a:endParaRPr sz="40000">
              <a:solidFill>
                <a:srgbClr val="0B5394"/>
              </a:solidFill>
            </a:endParaRPr>
          </a:p>
        </p:txBody>
      </p:sp>
      <p:sp>
        <p:nvSpPr>
          <p:cNvPr id="324" name="Google Shape;324;p53"/>
          <p:cNvSpPr txBox="1">
            <a:spLocks noGrp="1"/>
          </p:cNvSpPr>
          <p:nvPr>
            <p:ph type="title"/>
          </p:nvPr>
        </p:nvSpPr>
        <p:spPr>
          <a:xfrm>
            <a:off x="540275" y="1043875"/>
            <a:ext cx="7839000" cy="39105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sz="4000" b="1">
                <a:solidFill>
                  <a:srgbClr val="FFFFFF"/>
                </a:solidFill>
              </a:rPr>
              <a:t>Thinking Ahead: Fall 2021</a:t>
            </a:r>
            <a:endParaRPr sz="4000" b="1">
              <a:solidFill>
                <a:srgbClr val="FFFFFF"/>
              </a:solidFill>
            </a:endParaRPr>
          </a:p>
          <a:p>
            <a:pPr marL="0" lvl="0" indent="0" algn="l" rtl="0">
              <a:spcBef>
                <a:spcPts val="0"/>
              </a:spcBef>
              <a:spcAft>
                <a:spcPts val="0"/>
              </a:spcAft>
              <a:buNone/>
            </a:pPr>
            <a:endParaRPr sz="2000" b="1">
              <a:solidFill>
                <a:srgbClr val="FFFFFF"/>
              </a:solidFill>
            </a:endParaRPr>
          </a:p>
          <a:p>
            <a:pPr marL="0" lvl="0" indent="0" algn="l" rtl="0">
              <a:spcBef>
                <a:spcPts val="0"/>
              </a:spcBef>
              <a:spcAft>
                <a:spcPts val="0"/>
              </a:spcAft>
              <a:buNone/>
            </a:pPr>
            <a:r>
              <a:rPr lang="en" sz="2200" b="1">
                <a:solidFill>
                  <a:srgbClr val="FFFFFF"/>
                </a:solidFill>
              </a:rPr>
              <a:t>The number one issue of our parents/guardians who participated in the Thoughtexchange was…</a:t>
            </a:r>
            <a:br>
              <a:rPr lang="en" sz="2200" b="1">
                <a:solidFill>
                  <a:srgbClr val="FFFFFF"/>
                </a:solidFill>
              </a:rPr>
            </a:br>
            <a:r>
              <a:rPr lang="en" sz="2200" b="1">
                <a:solidFill>
                  <a:srgbClr val="FFFFFF"/>
                </a:solidFill>
              </a:rPr>
              <a:t/>
            </a:r>
            <a:br>
              <a:rPr lang="en" sz="2200" b="1">
                <a:solidFill>
                  <a:srgbClr val="FFFFFF"/>
                </a:solidFill>
              </a:rPr>
            </a:br>
            <a:r>
              <a:rPr lang="en" sz="2200" b="1" i="1">
                <a:solidFill>
                  <a:srgbClr val="FFFFFF"/>
                </a:solidFill>
              </a:rPr>
              <a:t> </a:t>
            </a:r>
            <a:r>
              <a:rPr lang="en" sz="2200" b="1" i="1">
                <a:solidFill>
                  <a:srgbClr val="93C47D"/>
                </a:solidFill>
              </a:rPr>
              <a:t>“What is the plan for the 2021-22 school year?”</a:t>
            </a:r>
            <a:endParaRPr sz="2200" b="1" i="1">
              <a:solidFill>
                <a:srgbClr val="93C47D"/>
              </a:solidFill>
            </a:endParaRPr>
          </a:p>
          <a:p>
            <a:pPr marL="0" lvl="0" indent="0" algn="l" rtl="0">
              <a:spcBef>
                <a:spcPts val="0"/>
              </a:spcBef>
              <a:spcAft>
                <a:spcPts val="0"/>
              </a:spcAft>
              <a:buNone/>
            </a:pPr>
            <a:endParaRPr sz="3400" b="1">
              <a:solidFill>
                <a:srgbClr val="FFFFFF"/>
              </a:solidFill>
            </a:endParaRPr>
          </a:p>
          <a:p>
            <a:pPr marL="0" lvl="0" indent="0" algn="l" rtl="0">
              <a:spcBef>
                <a:spcPts val="0"/>
              </a:spcBef>
              <a:spcAft>
                <a:spcPts val="0"/>
              </a:spcAft>
              <a:buNone/>
            </a:pPr>
            <a:endParaRPr sz="3400" b="1">
              <a:solidFill>
                <a:srgbClr val="FFFFFF"/>
              </a:solidFill>
            </a:endParaRPr>
          </a:p>
        </p:txBody>
      </p:sp>
      <p:pic>
        <p:nvPicPr>
          <p:cNvPr id="325" name="Google Shape;325;p53"/>
          <p:cNvPicPr preferRelativeResize="0"/>
          <p:nvPr/>
        </p:nvPicPr>
        <p:blipFill>
          <a:blip r:embed="rId3">
            <a:alphaModFix/>
          </a:blip>
          <a:stretch>
            <a:fillRect/>
          </a:stretch>
        </p:blipFill>
        <p:spPr>
          <a:xfrm>
            <a:off x="8156450" y="4191725"/>
            <a:ext cx="833525" cy="833525"/>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131"/>
        <p:cNvGrpSpPr/>
        <p:nvPr/>
      </p:nvGrpSpPr>
      <p:grpSpPr>
        <a:xfrm>
          <a:off x="0" y="0"/>
          <a:ext cx="0" cy="0"/>
          <a:chOff x="0" y="0"/>
          <a:chExt cx="0" cy="0"/>
        </a:xfrm>
      </p:grpSpPr>
      <p:sp>
        <p:nvSpPr>
          <p:cNvPr id="132" name="Google Shape;132;p27"/>
          <p:cNvSpPr/>
          <p:nvPr/>
        </p:nvSpPr>
        <p:spPr>
          <a:xfrm>
            <a:off x="-10575" y="1263500"/>
            <a:ext cx="9193200" cy="2071500"/>
          </a:xfrm>
          <a:prstGeom prst="rect">
            <a:avLst/>
          </a:prstGeom>
          <a:solidFill>
            <a:srgbClr val="073763"/>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133;p27"/>
          <p:cNvSpPr txBox="1">
            <a:spLocks noGrp="1"/>
          </p:cNvSpPr>
          <p:nvPr>
            <p:ph type="title"/>
          </p:nvPr>
        </p:nvSpPr>
        <p:spPr>
          <a:xfrm>
            <a:off x="311675" y="2794850"/>
            <a:ext cx="8170500" cy="18798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sz="2700" b="1" i="1">
                <a:solidFill>
                  <a:schemeClr val="dk1"/>
                </a:solidFill>
              </a:rPr>
              <a:t>We must find a way to serve ALL students.</a:t>
            </a:r>
            <a:endParaRPr sz="2700" b="1" i="1">
              <a:solidFill>
                <a:schemeClr val="dk1"/>
              </a:solidFill>
            </a:endParaRPr>
          </a:p>
        </p:txBody>
      </p:sp>
      <p:sp>
        <p:nvSpPr>
          <p:cNvPr id="134" name="Google Shape;134;p27"/>
          <p:cNvSpPr txBox="1"/>
          <p:nvPr/>
        </p:nvSpPr>
        <p:spPr>
          <a:xfrm>
            <a:off x="457200" y="1600200"/>
            <a:ext cx="8355300" cy="13545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3800" b="1">
                <a:solidFill>
                  <a:schemeClr val="lt1"/>
                </a:solidFill>
                <a:latin typeface="Raleway"/>
                <a:ea typeface="Raleway"/>
                <a:cs typeface="Raleway"/>
                <a:sym typeface="Raleway"/>
              </a:rPr>
              <a:t>Supporting Each Child: </a:t>
            </a:r>
            <a:endParaRPr sz="3800" b="1">
              <a:solidFill>
                <a:schemeClr val="lt1"/>
              </a:solidFill>
              <a:latin typeface="Raleway"/>
              <a:ea typeface="Raleway"/>
              <a:cs typeface="Raleway"/>
              <a:sym typeface="Raleway"/>
            </a:endParaRPr>
          </a:p>
          <a:p>
            <a:pPr marL="0" lvl="0" indent="0" algn="r" rtl="0">
              <a:spcBef>
                <a:spcPts val="0"/>
              </a:spcBef>
              <a:spcAft>
                <a:spcPts val="0"/>
              </a:spcAft>
              <a:buNone/>
            </a:pPr>
            <a:r>
              <a:rPr lang="en" sz="3800" b="1">
                <a:solidFill>
                  <a:srgbClr val="93C47D"/>
                </a:solidFill>
                <a:latin typeface="Raleway"/>
                <a:ea typeface="Raleway"/>
                <a:cs typeface="Raleway"/>
                <a:sym typeface="Raleway"/>
              </a:rPr>
              <a:t>By Name, By Need</a:t>
            </a:r>
            <a:endParaRPr sz="3800" b="1">
              <a:solidFill>
                <a:srgbClr val="93C47D"/>
              </a:solidFill>
              <a:latin typeface="Raleway"/>
              <a:ea typeface="Raleway"/>
              <a:cs typeface="Raleway"/>
              <a:sym typeface="Raleway"/>
            </a:endParaRPr>
          </a:p>
        </p:txBody>
      </p:sp>
      <p:pic>
        <p:nvPicPr>
          <p:cNvPr id="135" name="Google Shape;135;p27"/>
          <p:cNvPicPr preferRelativeResize="0"/>
          <p:nvPr/>
        </p:nvPicPr>
        <p:blipFill>
          <a:blip r:embed="rId3">
            <a:alphaModFix/>
          </a:blip>
          <a:stretch>
            <a:fillRect/>
          </a:stretch>
        </p:blipFill>
        <p:spPr>
          <a:xfrm>
            <a:off x="7948475" y="3952750"/>
            <a:ext cx="1000250" cy="1000250"/>
          </a:xfrm>
          <a:prstGeom prst="rect">
            <a:avLst/>
          </a:prstGeom>
          <a:noFill/>
          <a:ln>
            <a:noFill/>
          </a:ln>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329"/>
        <p:cNvGrpSpPr/>
        <p:nvPr/>
      </p:nvGrpSpPr>
      <p:grpSpPr>
        <a:xfrm>
          <a:off x="0" y="0"/>
          <a:ext cx="0" cy="0"/>
          <a:chOff x="0" y="0"/>
          <a:chExt cx="0" cy="0"/>
        </a:xfrm>
      </p:grpSpPr>
      <p:sp>
        <p:nvSpPr>
          <p:cNvPr id="330" name="Google Shape;330;p54"/>
          <p:cNvSpPr txBox="1">
            <a:spLocks noGrp="1"/>
          </p:cNvSpPr>
          <p:nvPr>
            <p:ph type="title"/>
          </p:nvPr>
        </p:nvSpPr>
        <p:spPr>
          <a:xfrm>
            <a:off x="311750" y="1669375"/>
            <a:ext cx="7914000" cy="12447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sz="5000" b="1"/>
              <a:t>Concluding Remarks</a:t>
            </a:r>
            <a:endParaRPr sz="5000" b="1"/>
          </a:p>
        </p:txBody>
      </p:sp>
      <p:pic>
        <p:nvPicPr>
          <p:cNvPr id="331" name="Google Shape;331;p54"/>
          <p:cNvPicPr preferRelativeResize="0"/>
          <p:nvPr/>
        </p:nvPicPr>
        <p:blipFill>
          <a:blip r:embed="rId3">
            <a:alphaModFix/>
          </a:blip>
          <a:stretch>
            <a:fillRect/>
          </a:stretch>
        </p:blipFill>
        <p:spPr>
          <a:xfrm>
            <a:off x="8156450" y="4191725"/>
            <a:ext cx="833525" cy="833525"/>
          </a:xfrm>
          <a:prstGeom prst="rect">
            <a:avLst/>
          </a:prstGeom>
          <a:noFill/>
          <a:ln>
            <a:noFill/>
          </a:ln>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335"/>
        <p:cNvGrpSpPr/>
        <p:nvPr/>
      </p:nvGrpSpPr>
      <p:grpSpPr>
        <a:xfrm>
          <a:off x="0" y="0"/>
          <a:ext cx="0" cy="0"/>
          <a:chOff x="0" y="0"/>
          <a:chExt cx="0" cy="0"/>
        </a:xfrm>
      </p:grpSpPr>
      <p:sp>
        <p:nvSpPr>
          <p:cNvPr id="336" name="Google Shape;336;p55"/>
          <p:cNvSpPr txBox="1">
            <a:spLocks noGrp="1"/>
          </p:cNvSpPr>
          <p:nvPr>
            <p:ph type="title"/>
          </p:nvPr>
        </p:nvSpPr>
        <p:spPr>
          <a:xfrm>
            <a:off x="299075" y="1705325"/>
            <a:ext cx="8695800" cy="13098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endParaRPr sz="4500"/>
          </a:p>
          <a:p>
            <a:pPr marL="0" lvl="0" indent="0" algn="l" rtl="0">
              <a:spcBef>
                <a:spcPts val="0"/>
              </a:spcBef>
              <a:spcAft>
                <a:spcPts val="0"/>
              </a:spcAft>
              <a:buNone/>
            </a:pPr>
            <a:endParaRPr sz="4500"/>
          </a:p>
          <a:p>
            <a:pPr marL="0" lvl="0" indent="0" algn="l" rtl="0">
              <a:spcBef>
                <a:spcPts val="0"/>
              </a:spcBef>
              <a:spcAft>
                <a:spcPts val="0"/>
              </a:spcAft>
              <a:buNone/>
            </a:pPr>
            <a:r>
              <a:rPr lang="en" sz="4500"/>
              <a:t>The remaining slides are for internal reference.</a:t>
            </a:r>
            <a:endParaRPr sz="4500"/>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340"/>
        <p:cNvGrpSpPr/>
        <p:nvPr/>
      </p:nvGrpSpPr>
      <p:grpSpPr>
        <a:xfrm>
          <a:off x="0" y="0"/>
          <a:ext cx="0" cy="0"/>
          <a:chOff x="0" y="0"/>
          <a:chExt cx="0" cy="0"/>
        </a:xfrm>
      </p:grpSpPr>
      <p:sp>
        <p:nvSpPr>
          <p:cNvPr id="341" name="Google Shape;341;p56"/>
          <p:cNvSpPr txBox="1">
            <a:spLocks noGrp="1"/>
          </p:cNvSpPr>
          <p:nvPr>
            <p:ph type="title"/>
          </p:nvPr>
        </p:nvSpPr>
        <p:spPr>
          <a:xfrm>
            <a:off x="311700" y="183600"/>
            <a:ext cx="8520600" cy="623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Change in Percentage of Students with Grades of D or F:  English Language Arts (Secondary)</a:t>
            </a:r>
            <a:endParaRPr/>
          </a:p>
          <a:p>
            <a:pPr marL="0" lvl="0" indent="0" algn="l" rtl="0">
              <a:spcBef>
                <a:spcPts val="0"/>
              </a:spcBef>
              <a:spcAft>
                <a:spcPts val="0"/>
              </a:spcAft>
              <a:buNone/>
            </a:pPr>
            <a:r>
              <a:rPr lang="en"/>
              <a:t>    </a:t>
            </a:r>
            <a:endParaRPr/>
          </a:p>
        </p:txBody>
      </p:sp>
      <p:graphicFrame>
        <p:nvGraphicFramePr>
          <p:cNvPr id="342" name="Google Shape;342;p56"/>
          <p:cNvGraphicFramePr/>
          <p:nvPr/>
        </p:nvGraphicFramePr>
        <p:xfrm>
          <a:off x="390025" y="1280725"/>
          <a:ext cx="3000000" cy="3000000"/>
        </p:xfrm>
        <a:graphic>
          <a:graphicData uri="http://schemas.openxmlformats.org/drawingml/2006/table">
            <a:tbl>
              <a:tblPr>
                <a:noFill/>
                <a:tableStyleId>{4D732523-E9B2-43B7-B019-D8505215FE31}</a:tableStyleId>
              </a:tblPr>
              <a:tblGrid>
                <a:gridCol w="2014950">
                  <a:extLst>
                    <a:ext uri="{9D8B030D-6E8A-4147-A177-3AD203B41FA5}">
                      <a16:colId xmlns:a16="http://schemas.microsoft.com/office/drawing/2014/main" val="20000"/>
                    </a:ext>
                  </a:extLst>
                </a:gridCol>
                <a:gridCol w="2180250">
                  <a:extLst>
                    <a:ext uri="{9D8B030D-6E8A-4147-A177-3AD203B41FA5}">
                      <a16:colId xmlns:a16="http://schemas.microsoft.com/office/drawing/2014/main" val="20001"/>
                    </a:ext>
                  </a:extLst>
                </a:gridCol>
                <a:gridCol w="2180225">
                  <a:extLst>
                    <a:ext uri="{9D8B030D-6E8A-4147-A177-3AD203B41FA5}">
                      <a16:colId xmlns:a16="http://schemas.microsoft.com/office/drawing/2014/main" val="20002"/>
                    </a:ext>
                  </a:extLst>
                </a:gridCol>
                <a:gridCol w="1843075">
                  <a:extLst>
                    <a:ext uri="{9D8B030D-6E8A-4147-A177-3AD203B41FA5}">
                      <a16:colId xmlns:a16="http://schemas.microsoft.com/office/drawing/2014/main" val="20003"/>
                    </a:ext>
                  </a:extLst>
                </a:gridCol>
              </a:tblGrid>
              <a:tr h="715700">
                <a:tc>
                  <a:txBody>
                    <a:bodyPr/>
                    <a:lstStyle/>
                    <a:p>
                      <a:pPr marL="0" lvl="0" indent="0" algn="l" rtl="0">
                        <a:spcBef>
                          <a:spcPts val="0"/>
                        </a:spcBef>
                        <a:spcAft>
                          <a:spcPts val="0"/>
                        </a:spcAft>
                        <a:buNone/>
                      </a:pPr>
                      <a:endParaRPr sz="1900">
                        <a:latin typeface="Merriweather"/>
                        <a:ea typeface="Merriweather"/>
                        <a:cs typeface="Merriweather"/>
                        <a:sym typeface="Merriweather"/>
                      </a:endParaRPr>
                    </a:p>
                  </a:txBody>
                  <a:tcPr marL="91425" marR="91425" marT="91425" marB="91425">
                    <a:lnL w="19050" cap="flat" cmpd="sng">
                      <a:solidFill>
                        <a:srgbClr val="9E9E9E"/>
                      </a:solidFill>
                      <a:prstDash val="solid"/>
                      <a:round/>
                      <a:headEnd type="none" w="sm" len="sm"/>
                      <a:tailEnd type="none" w="sm" len="sm"/>
                    </a:lnL>
                    <a:lnR w="19050" cap="flat" cmpd="sng">
                      <a:solidFill>
                        <a:srgbClr val="9E9E9E"/>
                      </a:solidFill>
                      <a:prstDash val="solid"/>
                      <a:round/>
                      <a:headEnd type="none" w="sm" len="sm"/>
                      <a:tailEnd type="none" w="sm" len="sm"/>
                    </a:lnR>
                    <a:lnT w="19050" cap="flat" cmpd="sng">
                      <a:solidFill>
                        <a:srgbClr val="9E9E9E"/>
                      </a:solidFill>
                      <a:prstDash val="solid"/>
                      <a:round/>
                      <a:headEnd type="none" w="sm" len="sm"/>
                      <a:tailEnd type="none" w="sm" len="sm"/>
                    </a:lnT>
                    <a:lnB w="19050" cap="flat" cmpd="sng">
                      <a:solidFill>
                        <a:srgbClr val="9E9E9E"/>
                      </a:solidFill>
                      <a:prstDash val="solid"/>
                      <a:round/>
                      <a:headEnd type="none" w="sm" len="sm"/>
                      <a:tailEnd type="none" w="sm" len="sm"/>
                    </a:lnB>
                    <a:solidFill>
                      <a:srgbClr val="9FC5E8"/>
                    </a:solidFill>
                  </a:tcPr>
                </a:tc>
                <a:tc>
                  <a:txBody>
                    <a:bodyPr/>
                    <a:lstStyle/>
                    <a:p>
                      <a:pPr marL="0" lvl="0" indent="0" algn="l" rtl="0">
                        <a:spcBef>
                          <a:spcPts val="0"/>
                        </a:spcBef>
                        <a:spcAft>
                          <a:spcPts val="0"/>
                        </a:spcAft>
                        <a:buNone/>
                      </a:pPr>
                      <a:r>
                        <a:rPr lang="en" sz="1900">
                          <a:latin typeface="Merriweather"/>
                          <a:ea typeface="Merriweather"/>
                          <a:cs typeface="Merriweather"/>
                          <a:sym typeface="Merriweather"/>
                        </a:rPr>
                        <a:t>1st Semester</a:t>
                      </a:r>
                      <a:endParaRPr sz="1900">
                        <a:latin typeface="Merriweather"/>
                        <a:ea typeface="Merriweather"/>
                        <a:cs typeface="Merriweather"/>
                        <a:sym typeface="Merriweather"/>
                      </a:endParaRPr>
                    </a:p>
                    <a:p>
                      <a:pPr marL="0" lvl="0" indent="0" algn="l" rtl="0">
                        <a:spcBef>
                          <a:spcPts val="0"/>
                        </a:spcBef>
                        <a:spcAft>
                          <a:spcPts val="0"/>
                        </a:spcAft>
                        <a:buNone/>
                      </a:pPr>
                      <a:r>
                        <a:rPr lang="en" sz="1900">
                          <a:latin typeface="Merriweather"/>
                          <a:ea typeface="Merriweather"/>
                          <a:cs typeface="Merriweather"/>
                          <a:sym typeface="Merriweather"/>
                        </a:rPr>
                        <a:t>19-20</a:t>
                      </a:r>
                      <a:endParaRPr sz="1900">
                        <a:latin typeface="Merriweather"/>
                        <a:ea typeface="Merriweather"/>
                        <a:cs typeface="Merriweather"/>
                        <a:sym typeface="Merriweather"/>
                      </a:endParaRPr>
                    </a:p>
                  </a:txBody>
                  <a:tcPr marL="91425" marR="91425" marT="91425" marB="91425">
                    <a:lnL w="19050" cap="flat" cmpd="sng">
                      <a:solidFill>
                        <a:srgbClr val="9E9E9E"/>
                      </a:solidFill>
                      <a:prstDash val="solid"/>
                      <a:round/>
                      <a:headEnd type="none" w="sm" len="sm"/>
                      <a:tailEnd type="none" w="sm" len="sm"/>
                    </a:lnL>
                    <a:lnR w="19050" cap="flat" cmpd="sng">
                      <a:solidFill>
                        <a:srgbClr val="9E9E9E"/>
                      </a:solidFill>
                      <a:prstDash val="solid"/>
                      <a:round/>
                      <a:headEnd type="none" w="sm" len="sm"/>
                      <a:tailEnd type="none" w="sm" len="sm"/>
                    </a:lnR>
                    <a:lnT w="19050" cap="flat" cmpd="sng">
                      <a:solidFill>
                        <a:srgbClr val="9E9E9E"/>
                      </a:solidFill>
                      <a:prstDash val="solid"/>
                      <a:round/>
                      <a:headEnd type="none" w="sm" len="sm"/>
                      <a:tailEnd type="none" w="sm" len="sm"/>
                    </a:lnT>
                    <a:lnB w="19050" cap="flat" cmpd="sng">
                      <a:solidFill>
                        <a:srgbClr val="9E9E9E"/>
                      </a:solidFill>
                      <a:prstDash val="solid"/>
                      <a:round/>
                      <a:headEnd type="none" w="sm" len="sm"/>
                      <a:tailEnd type="none" w="sm" len="sm"/>
                    </a:lnB>
                    <a:solidFill>
                      <a:srgbClr val="9FC5E8"/>
                    </a:solidFill>
                  </a:tcPr>
                </a:tc>
                <a:tc>
                  <a:txBody>
                    <a:bodyPr/>
                    <a:lstStyle/>
                    <a:p>
                      <a:pPr marL="0" lvl="0" indent="0" algn="l" rtl="0">
                        <a:spcBef>
                          <a:spcPts val="0"/>
                        </a:spcBef>
                        <a:spcAft>
                          <a:spcPts val="0"/>
                        </a:spcAft>
                        <a:buNone/>
                      </a:pPr>
                      <a:r>
                        <a:rPr lang="en" sz="1900">
                          <a:latin typeface="Merriweather"/>
                          <a:ea typeface="Merriweather"/>
                          <a:cs typeface="Merriweather"/>
                          <a:sym typeface="Merriweather"/>
                        </a:rPr>
                        <a:t>1st Semester</a:t>
                      </a:r>
                      <a:endParaRPr sz="1900">
                        <a:latin typeface="Merriweather"/>
                        <a:ea typeface="Merriweather"/>
                        <a:cs typeface="Merriweather"/>
                        <a:sym typeface="Merriweather"/>
                      </a:endParaRPr>
                    </a:p>
                    <a:p>
                      <a:pPr marL="0" lvl="0" indent="0" algn="l" rtl="0">
                        <a:spcBef>
                          <a:spcPts val="0"/>
                        </a:spcBef>
                        <a:spcAft>
                          <a:spcPts val="0"/>
                        </a:spcAft>
                        <a:buNone/>
                      </a:pPr>
                      <a:r>
                        <a:rPr lang="en" sz="1900">
                          <a:latin typeface="Merriweather"/>
                          <a:ea typeface="Merriweather"/>
                          <a:cs typeface="Merriweather"/>
                          <a:sym typeface="Merriweather"/>
                        </a:rPr>
                        <a:t>20-21</a:t>
                      </a:r>
                      <a:endParaRPr sz="1900">
                        <a:latin typeface="Merriweather"/>
                        <a:ea typeface="Merriweather"/>
                        <a:cs typeface="Merriweather"/>
                        <a:sym typeface="Merriweather"/>
                      </a:endParaRPr>
                    </a:p>
                  </a:txBody>
                  <a:tcPr marL="91425" marR="91425" marT="91425" marB="91425">
                    <a:lnL w="19050" cap="flat" cmpd="sng">
                      <a:solidFill>
                        <a:srgbClr val="9E9E9E"/>
                      </a:solidFill>
                      <a:prstDash val="solid"/>
                      <a:round/>
                      <a:headEnd type="none" w="sm" len="sm"/>
                      <a:tailEnd type="none" w="sm" len="sm"/>
                    </a:lnL>
                    <a:lnR w="19050" cap="flat" cmpd="sng">
                      <a:solidFill>
                        <a:srgbClr val="9E9E9E"/>
                      </a:solidFill>
                      <a:prstDash val="solid"/>
                      <a:round/>
                      <a:headEnd type="none" w="sm" len="sm"/>
                      <a:tailEnd type="none" w="sm" len="sm"/>
                    </a:lnR>
                    <a:lnT w="19050" cap="flat" cmpd="sng">
                      <a:solidFill>
                        <a:srgbClr val="9E9E9E"/>
                      </a:solidFill>
                      <a:prstDash val="solid"/>
                      <a:round/>
                      <a:headEnd type="none" w="sm" len="sm"/>
                      <a:tailEnd type="none" w="sm" len="sm"/>
                    </a:lnT>
                    <a:lnB w="19050" cap="flat" cmpd="sng">
                      <a:solidFill>
                        <a:srgbClr val="9E9E9E"/>
                      </a:solidFill>
                      <a:prstDash val="solid"/>
                      <a:round/>
                      <a:headEnd type="none" w="sm" len="sm"/>
                      <a:tailEnd type="none" w="sm" len="sm"/>
                    </a:lnB>
                    <a:solidFill>
                      <a:srgbClr val="9FC5E8"/>
                    </a:solidFill>
                  </a:tcPr>
                </a:tc>
                <a:tc>
                  <a:txBody>
                    <a:bodyPr/>
                    <a:lstStyle/>
                    <a:p>
                      <a:pPr marL="0" lvl="0" indent="0" algn="l" rtl="0">
                        <a:spcBef>
                          <a:spcPts val="0"/>
                        </a:spcBef>
                        <a:spcAft>
                          <a:spcPts val="0"/>
                        </a:spcAft>
                        <a:buNone/>
                      </a:pPr>
                      <a:r>
                        <a:rPr lang="en" sz="1900">
                          <a:latin typeface="Merriweather"/>
                          <a:ea typeface="Merriweather"/>
                          <a:cs typeface="Merriweather"/>
                          <a:sym typeface="Merriweather"/>
                        </a:rPr>
                        <a:t>Change in Percentage</a:t>
                      </a:r>
                      <a:endParaRPr sz="1900">
                        <a:latin typeface="Merriweather"/>
                        <a:ea typeface="Merriweather"/>
                        <a:cs typeface="Merriweather"/>
                        <a:sym typeface="Merriweather"/>
                      </a:endParaRPr>
                    </a:p>
                  </a:txBody>
                  <a:tcPr marL="91425" marR="91425" marT="91425" marB="91425">
                    <a:lnL w="19050" cap="flat" cmpd="sng">
                      <a:solidFill>
                        <a:srgbClr val="9E9E9E"/>
                      </a:solidFill>
                      <a:prstDash val="solid"/>
                      <a:round/>
                      <a:headEnd type="none" w="sm" len="sm"/>
                      <a:tailEnd type="none" w="sm" len="sm"/>
                    </a:lnL>
                    <a:lnR w="19050" cap="flat" cmpd="sng">
                      <a:solidFill>
                        <a:srgbClr val="9E9E9E"/>
                      </a:solidFill>
                      <a:prstDash val="solid"/>
                      <a:round/>
                      <a:headEnd type="none" w="sm" len="sm"/>
                      <a:tailEnd type="none" w="sm" len="sm"/>
                    </a:lnR>
                    <a:lnT w="19050" cap="flat" cmpd="sng">
                      <a:solidFill>
                        <a:srgbClr val="9E9E9E"/>
                      </a:solidFill>
                      <a:prstDash val="solid"/>
                      <a:round/>
                      <a:headEnd type="none" w="sm" len="sm"/>
                      <a:tailEnd type="none" w="sm" len="sm"/>
                    </a:lnT>
                    <a:lnB w="19050" cap="flat" cmpd="sng">
                      <a:solidFill>
                        <a:srgbClr val="9E9E9E"/>
                      </a:solidFill>
                      <a:prstDash val="solid"/>
                      <a:round/>
                      <a:headEnd type="none" w="sm" len="sm"/>
                      <a:tailEnd type="none" w="sm" len="sm"/>
                    </a:lnB>
                    <a:solidFill>
                      <a:srgbClr val="9FC5E8"/>
                    </a:solidFill>
                  </a:tcPr>
                </a:tc>
                <a:extLst>
                  <a:ext uri="{0D108BD9-81ED-4DB2-BD59-A6C34878D82A}">
                    <a16:rowId xmlns:a16="http://schemas.microsoft.com/office/drawing/2014/main" val="10000"/>
                  </a:ext>
                </a:extLst>
              </a:tr>
              <a:tr h="715700">
                <a:tc>
                  <a:txBody>
                    <a:bodyPr/>
                    <a:lstStyle/>
                    <a:p>
                      <a:pPr marL="0" lvl="0" indent="0" algn="l" rtl="0">
                        <a:spcBef>
                          <a:spcPts val="0"/>
                        </a:spcBef>
                        <a:spcAft>
                          <a:spcPts val="0"/>
                        </a:spcAft>
                        <a:buNone/>
                      </a:pPr>
                      <a:r>
                        <a:rPr lang="en" sz="1900">
                          <a:latin typeface="Merriweather"/>
                          <a:ea typeface="Merriweather"/>
                          <a:cs typeface="Merriweather"/>
                          <a:sym typeface="Merriweather"/>
                        </a:rPr>
                        <a:t>Middle School </a:t>
                      </a:r>
                      <a:endParaRPr sz="1900">
                        <a:latin typeface="Merriweather"/>
                        <a:ea typeface="Merriweather"/>
                        <a:cs typeface="Merriweather"/>
                        <a:sym typeface="Merriweather"/>
                      </a:endParaRPr>
                    </a:p>
                    <a:p>
                      <a:pPr marL="0" lvl="0" indent="0" algn="l" rtl="0">
                        <a:spcBef>
                          <a:spcPts val="0"/>
                        </a:spcBef>
                        <a:spcAft>
                          <a:spcPts val="0"/>
                        </a:spcAft>
                        <a:buNone/>
                      </a:pPr>
                      <a:r>
                        <a:rPr lang="en" sz="1900">
                          <a:latin typeface="Merriweather"/>
                          <a:ea typeface="Merriweather"/>
                          <a:cs typeface="Merriweather"/>
                          <a:sym typeface="Merriweather"/>
                        </a:rPr>
                        <a:t>   D Grade</a:t>
                      </a:r>
                      <a:endParaRPr sz="1900">
                        <a:latin typeface="Merriweather"/>
                        <a:ea typeface="Merriweather"/>
                        <a:cs typeface="Merriweather"/>
                        <a:sym typeface="Merriweather"/>
                      </a:endParaRPr>
                    </a:p>
                  </a:txBody>
                  <a:tcPr marL="91425" marR="91425" marT="91425" marB="91425">
                    <a:lnL w="19050" cap="flat" cmpd="sng">
                      <a:solidFill>
                        <a:srgbClr val="9E9E9E"/>
                      </a:solidFill>
                      <a:prstDash val="solid"/>
                      <a:round/>
                      <a:headEnd type="none" w="sm" len="sm"/>
                      <a:tailEnd type="none" w="sm" len="sm"/>
                    </a:lnL>
                    <a:lnR w="19050" cap="flat" cmpd="sng">
                      <a:solidFill>
                        <a:srgbClr val="9E9E9E"/>
                      </a:solidFill>
                      <a:prstDash val="solid"/>
                      <a:round/>
                      <a:headEnd type="none" w="sm" len="sm"/>
                      <a:tailEnd type="none" w="sm" len="sm"/>
                    </a:lnR>
                    <a:lnT w="19050" cap="flat" cmpd="sng">
                      <a:solidFill>
                        <a:srgbClr val="9E9E9E"/>
                      </a:solidFill>
                      <a:prstDash val="solid"/>
                      <a:round/>
                      <a:headEnd type="none" w="sm" len="sm"/>
                      <a:tailEnd type="none" w="sm" len="sm"/>
                    </a:lnT>
                    <a:lnB w="19050" cap="flat" cmpd="sng">
                      <a:solidFill>
                        <a:srgbClr val="9E9E9E"/>
                      </a:solidFill>
                      <a:prstDash val="solid"/>
                      <a:round/>
                      <a:headEnd type="none" w="sm" len="sm"/>
                      <a:tailEnd type="none" w="sm" len="sm"/>
                    </a:lnB>
                    <a:solidFill>
                      <a:srgbClr val="CFE2F3"/>
                    </a:solidFill>
                  </a:tcPr>
                </a:tc>
                <a:tc>
                  <a:txBody>
                    <a:bodyPr/>
                    <a:lstStyle/>
                    <a:p>
                      <a:pPr marL="0" lvl="0" indent="0" algn="l" rtl="0">
                        <a:spcBef>
                          <a:spcPts val="0"/>
                        </a:spcBef>
                        <a:spcAft>
                          <a:spcPts val="0"/>
                        </a:spcAft>
                        <a:buNone/>
                      </a:pPr>
                      <a:r>
                        <a:rPr lang="en" sz="1900">
                          <a:latin typeface="Merriweather"/>
                          <a:ea typeface="Merriweather"/>
                          <a:cs typeface="Merriweather"/>
                          <a:sym typeface="Merriweather"/>
                        </a:rPr>
                        <a:t>126/7797 = 1.6%</a:t>
                      </a:r>
                      <a:endParaRPr sz="1900">
                        <a:latin typeface="Merriweather"/>
                        <a:ea typeface="Merriweather"/>
                        <a:cs typeface="Merriweather"/>
                        <a:sym typeface="Merriweather"/>
                      </a:endParaRPr>
                    </a:p>
                  </a:txBody>
                  <a:tcPr marL="91425" marR="91425" marT="91425" marB="91425">
                    <a:lnL w="19050" cap="flat" cmpd="sng">
                      <a:solidFill>
                        <a:srgbClr val="9E9E9E"/>
                      </a:solidFill>
                      <a:prstDash val="solid"/>
                      <a:round/>
                      <a:headEnd type="none" w="sm" len="sm"/>
                      <a:tailEnd type="none" w="sm" len="sm"/>
                    </a:lnL>
                    <a:lnR w="19050" cap="flat" cmpd="sng">
                      <a:solidFill>
                        <a:srgbClr val="9E9E9E"/>
                      </a:solidFill>
                      <a:prstDash val="solid"/>
                      <a:round/>
                      <a:headEnd type="none" w="sm" len="sm"/>
                      <a:tailEnd type="none" w="sm" len="sm"/>
                    </a:lnR>
                    <a:lnT w="19050" cap="flat" cmpd="sng">
                      <a:solidFill>
                        <a:srgbClr val="9E9E9E"/>
                      </a:solidFill>
                      <a:prstDash val="solid"/>
                      <a:round/>
                      <a:headEnd type="none" w="sm" len="sm"/>
                      <a:tailEnd type="none" w="sm" len="sm"/>
                    </a:lnT>
                    <a:lnB w="19050" cap="flat" cmpd="sng">
                      <a:solidFill>
                        <a:srgbClr val="9E9E9E"/>
                      </a:solidFill>
                      <a:prstDash val="solid"/>
                      <a:round/>
                      <a:headEnd type="none" w="sm" len="sm"/>
                      <a:tailEnd type="none" w="sm" len="sm"/>
                    </a:lnB>
                    <a:solidFill>
                      <a:srgbClr val="CFE2F3"/>
                    </a:solidFill>
                  </a:tcPr>
                </a:tc>
                <a:tc>
                  <a:txBody>
                    <a:bodyPr/>
                    <a:lstStyle/>
                    <a:p>
                      <a:pPr marL="0" lvl="0" indent="0" algn="l" rtl="0">
                        <a:spcBef>
                          <a:spcPts val="0"/>
                        </a:spcBef>
                        <a:spcAft>
                          <a:spcPts val="0"/>
                        </a:spcAft>
                        <a:buNone/>
                      </a:pPr>
                      <a:r>
                        <a:rPr lang="en" sz="1900">
                          <a:latin typeface="Merriweather"/>
                          <a:ea typeface="Merriweather"/>
                          <a:cs typeface="Merriweather"/>
                          <a:sym typeface="Merriweather"/>
                        </a:rPr>
                        <a:t>218/7286 = 3.0%</a:t>
                      </a:r>
                      <a:endParaRPr sz="1900">
                        <a:latin typeface="Merriweather"/>
                        <a:ea typeface="Merriweather"/>
                        <a:cs typeface="Merriweather"/>
                        <a:sym typeface="Merriweather"/>
                      </a:endParaRPr>
                    </a:p>
                  </a:txBody>
                  <a:tcPr marL="91425" marR="91425" marT="91425" marB="91425">
                    <a:lnL w="19050" cap="flat" cmpd="sng">
                      <a:solidFill>
                        <a:srgbClr val="9E9E9E"/>
                      </a:solidFill>
                      <a:prstDash val="solid"/>
                      <a:round/>
                      <a:headEnd type="none" w="sm" len="sm"/>
                      <a:tailEnd type="none" w="sm" len="sm"/>
                    </a:lnL>
                    <a:lnR w="19050" cap="flat" cmpd="sng">
                      <a:solidFill>
                        <a:srgbClr val="9E9E9E"/>
                      </a:solidFill>
                      <a:prstDash val="solid"/>
                      <a:round/>
                      <a:headEnd type="none" w="sm" len="sm"/>
                      <a:tailEnd type="none" w="sm" len="sm"/>
                    </a:lnR>
                    <a:lnT w="19050" cap="flat" cmpd="sng">
                      <a:solidFill>
                        <a:srgbClr val="9E9E9E"/>
                      </a:solidFill>
                      <a:prstDash val="solid"/>
                      <a:round/>
                      <a:headEnd type="none" w="sm" len="sm"/>
                      <a:tailEnd type="none" w="sm" len="sm"/>
                    </a:lnT>
                    <a:lnB w="19050" cap="flat" cmpd="sng">
                      <a:solidFill>
                        <a:srgbClr val="9E9E9E"/>
                      </a:solidFill>
                      <a:prstDash val="solid"/>
                      <a:round/>
                      <a:headEnd type="none" w="sm" len="sm"/>
                      <a:tailEnd type="none" w="sm" len="sm"/>
                    </a:lnB>
                    <a:solidFill>
                      <a:srgbClr val="CFE2F3"/>
                    </a:solidFill>
                  </a:tcPr>
                </a:tc>
                <a:tc>
                  <a:txBody>
                    <a:bodyPr/>
                    <a:lstStyle/>
                    <a:p>
                      <a:pPr marL="0" lvl="0" indent="0" algn="l" rtl="0">
                        <a:spcBef>
                          <a:spcPts val="0"/>
                        </a:spcBef>
                        <a:spcAft>
                          <a:spcPts val="0"/>
                        </a:spcAft>
                        <a:buNone/>
                      </a:pPr>
                      <a:r>
                        <a:rPr lang="en" sz="1900">
                          <a:solidFill>
                            <a:srgbClr val="FF0000"/>
                          </a:solidFill>
                          <a:latin typeface="Merriweather"/>
                          <a:ea typeface="Merriweather"/>
                          <a:cs typeface="Merriweather"/>
                          <a:sym typeface="Merriweather"/>
                        </a:rPr>
                        <a:t>+1.4%</a:t>
                      </a:r>
                      <a:endParaRPr sz="1900">
                        <a:solidFill>
                          <a:srgbClr val="FF0000"/>
                        </a:solidFill>
                        <a:latin typeface="Merriweather"/>
                        <a:ea typeface="Merriweather"/>
                        <a:cs typeface="Merriweather"/>
                        <a:sym typeface="Merriweather"/>
                      </a:endParaRPr>
                    </a:p>
                  </a:txBody>
                  <a:tcPr marL="91425" marR="91425" marT="91425" marB="91425">
                    <a:lnL w="19050" cap="flat" cmpd="sng">
                      <a:solidFill>
                        <a:srgbClr val="9E9E9E"/>
                      </a:solidFill>
                      <a:prstDash val="solid"/>
                      <a:round/>
                      <a:headEnd type="none" w="sm" len="sm"/>
                      <a:tailEnd type="none" w="sm" len="sm"/>
                    </a:lnL>
                    <a:lnR w="19050" cap="flat" cmpd="sng">
                      <a:solidFill>
                        <a:srgbClr val="9E9E9E"/>
                      </a:solidFill>
                      <a:prstDash val="solid"/>
                      <a:round/>
                      <a:headEnd type="none" w="sm" len="sm"/>
                      <a:tailEnd type="none" w="sm" len="sm"/>
                    </a:lnR>
                    <a:lnT w="19050" cap="flat" cmpd="sng">
                      <a:solidFill>
                        <a:srgbClr val="9E9E9E"/>
                      </a:solidFill>
                      <a:prstDash val="solid"/>
                      <a:round/>
                      <a:headEnd type="none" w="sm" len="sm"/>
                      <a:tailEnd type="none" w="sm" len="sm"/>
                    </a:lnT>
                    <a:lnB w="19050" cap="flat" cmpd="sng">
                      <a:solidFill>
                        <a:srgbClr val="9E9E9E"/>
                      </a:solidFill>
                      <a:prstDash val="solid"/>
                      <a:round/>
                      <a:headEnd type="none" w="sm" len="sm"/>
                      <a:tailEnd type="none" w="sm" len="sm"/>
                    </a:lnB>
                    <a:solidFill>
                      <a:srgbClr val="CFE2F3"/>
                    </a:solidFill>
                  </a:tcPr>
                </a:tc>
                <a:extLst>
                  <a:ext uri="{0D108BD9-81ED-4DB2-BD59-A6C34878D82A}">
                    <a16:rowId xmlns:a16="http://schemas.microsoft.com/office/drawing/2014/main" val="10001"/>
                  </a:ext>
                </a:extLst>
              </a:tr>
              <a:tr h="715700">
                <a:tc>
                  <a:txBody>
                    <a:bodyPr/>
                    <a:lstStyle/>
                    <a:p>
                      <a:pPr marL="0" lvl="0" indent="0" algn="l" rtl="0">
                        <a:spcBef>
                          <a:spcPts val="0"/>
                        </a:spcBef>
                        <a:spcAft>
                          <a:spcPts val="0"/>
                        </a:spcAft>
                        <a:buNone/>
                      </a:pPr>
                      <a:r>
                        <a:rPr lang="en" sz="1900">
                          <a:latin typeface="Merriweather"/>
                          <a:ea typeface="Merriweather"/>
                          <a:cs typeface="Merriweather"/>
                          <a:sym typeface="Merriweather"/>
                        </a:rPr>
                        <a:t>Middle School</a:t>
                      </a:r>
                      <a:endParaRPr sz="1900">
                        <a:latin typeface="Merriweather"/>
                        <a:ea typeface="Merriweather"/>
                        <a:cs typeface="Merriweather"/>
                        <a:sym typeface="Merriweather"/>
                      </a:endParaRPr>
                    </a:p>
                    <a:p>
                      <a:pPr marL="0" lvl="0" indent="0" algn="l" rtl="0">
                        <a:spcBef>
                          <a:spcPts val="0"/>
                        </a:spcBef>
                        <a:spcAft>
                          <a:spcPts val="0"/>
                        </a:spcAft>
                        <a:buNone/>
                      </a:pPr>
                      <a:r>
                        <a:rPr lang="en" sz="1900">
                          <a:latin typeface="Merriweather"/>
                          <a:ea typeface="Merriweather"/>
                          <a:cs typeface="Merriweather"/>
                          <a:sym typeface="Merriweather"/>
                        </a:rPr>
                        <a:t>   F Grade</a:t>
                      </a:r>
                      <a:endParaRPr sz="1900">
                        <a:latin typeface="Merriweather"/>
                        <a:ea typeface="Merriweather"/>
                        <a:cs typeface="Merriweather"/>
                        <a:sym typeface="Merriweather"/>
                      </a:endParaRPr>
                    </a:p>
                  </a:txBody>
                  <a:tcPr marL="91425" marR="91425" marT="91425" marB="91425">
                    <a:lnL w="19050" cap="flat" cmpd="sng">
                      <a:solidFill>
                        <a:srgbClr val="9E9E9E"/>
                      </a:solidFill>
                      <a:prstDash val="solid"/>
                      <a:round/>
                      <a:headEnd type="none" w="sm" len="sm"/>
                      <a:tailEnd type="none" w="sm" len="sm"/>
                    </a:lnL>
                    <a:lnR w="19050" cap="flat" cmpd="sng">
                      <a:solidFill>
                        <a:srgbClr val="9E9E9E"/>
                      </a:solidFill>
                      <a:prstDash val="solid"/>
                      <a:round/>
                      <a:headEnd type="none" w="sm" len="sm"/>
                      <a:tailEnd type="none" w="sm" len="sm"/>
                    </a:lnR>
                    <a:lnT w="19050" cap="flat" cmpd="sng">
                      <a:solidFill>
                        <a:srgbClr val="9E9E9E"/>
                      </a:solidFill>
                      <a:prstDash val="solid"/>
                      <a:round/>
                      <a:headEnd type="none" w="sm" len="sm"/>
                      <a:tailEnd type="none" w="sm" len="sm"/>
                    </a:lnT>
                    <a:lnB w="38100" cap="flat" cmpd="sng">
                      <a:solidFill>
                        <a:srgbClr val="000000"/>
                      </a:solidFill>
                      <a:prstDash val="solid"/>
                      <a:round/>
                      <a:headEnd type="none" w="sm" len="sm"/>
                      <a:tailEnd type="none" w="sm" len="sm"/>
                    </a:lnB>
                    <a:solidFill>
                      <a:srgbClr val="9FC5E8"/>
                    </a:solidFill>
                  </a:tcPr>
                </a:tc>
                <a:tc>
                  <a:txBody>
                    <a:bodyPr/>
                    <a:lstStyle/>
                    <a:p>
                      <a:pPr marL="0" lvl="0" indent="0" algn="l" rtl="0">
                        <a:spcBef>
                          <a:spcPts val="0"/>
                        </a:spcBef>
                        <a:spcAft>
                          <a:spcPts val="0"/>
                        </a:spcAft>
                        <a:buNone/>
                      </a:pPr>
                      <a:r>
                        <a:rPr lang="en" sz="1900">
                          <a:latin typeface="Merriweather"/>
                          <a:ea typeface="Merriweather"/>
                          <a:cs typeface="Merriweather"/>
                          <a:sym typeface="Merriweather"/>
                        </a:rPr>
                        <a:t>36/7797 = 0.5%</a:t>
                      </a:r>
                      <a:endParaRPr sz="1900">
                        <a:latin typeface="Merriweather"/>
                        <a:ea typeface="Merriweather"/>
                        <a:cs typeface="Merriweather"/>
                        <a:sym typeface="Merriweather"/>
                      </a:endParaRPr>
                    </a:p>
                  </a:txBody>
                  <a:tcPr marL="91425" marR="91425" marT="91425" marB="91425">
                    <a:lnL w="19050" cap="flat" cmpd="sng">
                      <a:solidFill>
                        <a:srgbClr val="9E9E9E"/>
                      </a:solidFill>
                      <a:prstDash val="solid"/>
                      <a:round/>
                      <a:headEnd type="none" w="sm" len="sm"/>
                      <a:tailEnd type="none" w="sm" len="sm"/>
                    </a:lnL>
                    <a:lnR w="19050" cap="flat" cmpd="sng">
                      <a:solidFill>
                        <a:srgbClr val="9E9E9E"/>
                      </a:solidFill>
                      <a:prstDash val="solid"/>
                      <a:round/>
                      <a:headEnd type="none" w="sm" len="sm"/>
                      <a:tailEnd type="none" w="sm" len="sm"/>
                    </a:lnR>
                    <a:lnT w="19050" cap="flat" cmpd="sng">
                      <a:solidFill>
                        <a:srgbClr val="9E9E9E"/>
                      </a:solidFill>
                      <a:prstDash val="solid"/>
                      <a:round/>
                      <a:headEnd type="none" w="sm" len="sm"/>
                      <a:tailEnd type="none" w="sm" len="sm"/>
                    </a:lnT>
                    <a:lnB w="38100" cap="flat" cmpd="sng">
                      <a:solidFill>
                        <a:srgbClr val="000000"/>
                      </a:solidFill>
                      <a:prstDash val="solid"/>
                      <a:round/>
                      <a:headEnd type="none" w="sm" len="sm"/>
                      <a:tailEnd type="none" w="sm" len="sm"/>
                    </a:lnB>
                    <a:solidFill>
                      <a:srgbClr val="9FC5E8"/>
                    </a:solidFill>
                  </a:tcPr>
                </a:tc>
                <a:tc>
                  <a:txBody>
                    <a:bodyPr/>
                    <a:lstStyle/>
                    <a:p>
                      <a:pPr marL="0" lvl="0" indent="0" algn="l" rtl="0">
                        <a:spcBef>
                          <a:spcPts val="0"/>
                        </a:spcBef>
                        <a:spcAft>
                          <a:spcPts val="0"/>
                        </a:spcAft>
                        <a:buNone/>
                      </a:pPr>
                      <a:r>
                        <a:rPr lang="en" sz="1900">
                          <a:latin typeface="Merriweather"/>
                          <a:ea typeface="Merriweather"/>
                          <a:cs typeface="Merriweather"/>
                          <a:sym typeface="Merriweather"/>
                        </a:rPr>
                        <a:t>142/7286 = 1.9%</a:t>
                      </a:r>
                      <a:endParaRPr sz="1900">
                        <a:latin typeface="Merriweather"/>
                        <a:ea typeface="Merriweather"/>
                        <a:cs typeface="Merriweather"/>
                        <a:sym typeface="Merriweather"/>
                      </a:endParaRPr>
                    </a:p>
                  </a:txBody>
                  <a:tcPr marL="91425" marR="91425" marT="91425" marB="91425">
                    <a:lnL w="19050" cap="flat" cmpd="sng">
                      <a:solidFill>
                        <a:srgbClr val="9E9E9E"/>
                      </a:solidFill>
                      <a:prstDash val="solid"/>
                      <a:round/>
                      <a:headEnd type="none" w="sm" len="sm"/>
                      <a:tailEnd type="none" w="sm" len="sm"/>
                    </a:lnL>
                    <a:lnR w="19050" cap="flat" cmpd="sng">
                      <a:solidFill>
                        <a:srgbClr val="9E9E9E"/>
                      </a:solidFill>
                      <a:prstDash val="solid"/>
                      <a:round/>
                      <a:headEnd type="none" w="sm" len="sm"/>
                      <a:tailEnd type="none" w="sm" len="sm"/>
                    </a:lnR>
                    <a:lnT w="19050" cap="flat" cmpd="sng">
                      <a:solidFill>
                        <a:srgbClr val="9E9E9E"/>
                      </a:solidFill>
                      <a:prstDash val="solid"/>
                      <a:round/>
                      <a:headEnd type="none" w="sm" len="sm"/>
                      <a:tailEnd type="none" w="sm" len="sm"/>
                    </a:lnT>
                    <a:lnB w="38100" cap="flat" cmpd="sng">
                      <a:solidFill>
                        <a:srgbClr val="000000"/>
                      </a:solidFill>
                      <a:prstDash val="solid"/>
                      <a:round/>
                      <a:headEnd type="none" w="sm" len="sm"/>
                      <a:tailEnd type="none" w="sm" len="sm"/>
                    </a:lnB>
                    <a:solidFill>
                      <a:srgbClr val="9FC5E8"/>
                    </a:solidFill>
                  </a:tcPr>
                </a:tc>
                <a:tc>
                  <a:txBody>
                    <a:bodyPr/>
                    <a:lstStyle/>
                    <a:p>
                      <a:pPr marL="0" lvl="0" indent="0" algn="l" rtl="0">
                        <a:spcBef>
                          <a:spcPts val="0"/>
                        </a:spcBef>
                        <a:spcAft>
                          <a:spcPts val="0"/>
                        </a:spcAft>
                        <a:buNone/>
                      </a:pPr>
                      <a:r>
                        <a:rPr lang="en" sz="1900">
                          <a:solidFill>
                            <a:srgbClr val="FF0000"/>
                          </a:solidFill>
                          <a:latin typeface="Merriweather"/>
                          <a:ea typeface="Merriweather"/>
                          <a:cs typeface="Merriweather"/>
                          <a:sym typeface="Merriweather"/>
                        </a:rPr>
                        <a:t>+1.4%</a:t>
                      </a:r>
                      <a:endParaRPr sz="1900">
                        <a:solidFill>
                          <a:srgbClr val="FF0000"/>
                        </a:solidFill>
                        <a:latin typeface="Merriweather"/>
                        <a:ea typeface="Merriweather"/>
                        <a:cs typeface="Merriweather"/>
                        <a:sym typeface="Merriweather"/>
                      </a:endParaRPr>
                    </a:p>
                  </a:txBody>
                  <a:tcPr marL="91425" marR="91425" marT="91425" marB="91425">
                    <a:lnL w="19050" cap="flat" cmpd="sng">
                      <a:solidFill>
                        <a:srgbClr val="9E9E9E"/>
                      </a:solidFill>
                      <a:prstDash val="solid"/>
                      <a:round/>
                      <a:headEnd type="none" w="sm" len="sm"/>
                      <a:tailEnd type="none" w="sm" len="sm"/>
                    </a:lnL>
                    <a:lnR w="19050" cap="flat" cmpd="sng">
                      <a:solidFill>
                        <a:srgbClr val="9E9E9E"/>
                      </a:solidFill>
                      <a:prstDash val="solid"/>
                      <a:round/>
                      <a:headEnd type="none" w="sm" len="sm"/>
                      <a:tailEnd type="none" w="sm" len="sm"/>
                    </a:lnR>
                    <a:lnT w="19050" cap="flat" cmpd="sng">
                      <a:solidFill>
                        <a:srgbClr val="9E9E9E"/>
                      </a:solidFill>
                      <a:prstDash val="solid"/>
                      <a:round/>
                      <a:headEnd type="none" w="sm" len="sm"/>
                      <a:tailEnd type="none" w="sm" len="sm"/>
                    </a:lnT>
                    <a:lnB w="38100" cap="flat" cmpd="sng">
                      <a:solidFill>
                        <a:srgbClr val="000000"/>
                      </a:solidFill>
                      <a:prstDash val="solid"/>
                      <a:round/>
                      <a:headEnd type="none" w="sm" len="sm"/>
                      <a:tailEnd type="none" w="sm" len="sm"/>
                    </a:lnB>
                    <a:solidFill>
                      <a:srgbClr val="9FC5E8"/>
                    </a:solidFill>
                  </a:tcPr>
                </a:tc>
                <a:extLst>
                  <a:ext uri="{0D108BD9-81ED-4DB2-BD59-A6C34878D82A}">
                    <a16:rowId xmlns:a16="http://schemas.microsoft.com/office/drawing/2014/main" val="10002"/>
                  </a:ext>
                </a:extLst>
              </a:tr>
              <a:tr h="715700">
                <a:tc>
                  <a:txBody>
                    <a:bodyPr/>
                    <a:lstStyle/>
                    <a:p>
                      <a:pPr marL="0" lvl="0" indent="0" algn="l" rtl="0">
                        <a:spcBef>
                          <a:spcPts val="0"/>
                        </a:spcBef>
                        <a:spcAft>
                          <a:spcPts val="0"/>
                        </a:spcAft>
                        <a:buNone/>
                      </a:pPr>
                      <a:r>
                        <a:rPr lang="en" sz="1900">
                          <a:latin typeface="Merriweather"/>
                          <a:ea typeface="Merriweather"/>
                          <a:cs typeface="Merriweather"/>
                          <a:sym typeface="Merriweather"/>
                        </a:rPr>
                        <a:t>High School</a:t>
                      </a:r>
                      <a:endParaRPr sz="1900">
                        <a:latin typeface="Merriweather"/>
                        <a:ea typeface="Merriweather"/>
                        <a:cs typeface="Merriweather"/>
                        <a:sym typeface="Merriweather"/>
                      </a:endParaRPr>
                    </a:p>
                    <a:p>
                      <a:pPr marL="0" lvl="0" indent="0" algn="l" rtl="0">
                        <a:spcBef>
                          <a:spcPts val="0"/>
                        </a:spcBef>
                        <a:spcAft>
                          <a:spcPts val="0"/>
                        </a:spcAft>
                        <a:buNone/>
                      </a:pPr>
                      <a:r>
                        <a:rPr lang="en" sz="1900">
                          <a:latin typeface="Merriweather"/>
                          <a:ea typeface="Merriweather"/>
                          <a:cs typeface="Merriweather"/>
                          <a:sym typeface="Merriweather"/>
                        </a:rPr>
                        <a:t>   D Grade</a:t>
                      </a:r>
                      <a:endParaRPr sz="1900">
                        <a:latin typeface="Merriweather"/>
                        <a:ea typeface="Merriweather"/>
                        <a:cs typeface="Merriweather"/>
                        <a:sym typeface="Merriweather"/>
                      </a:endParaRPr>
                    </a:p>
                  </a:txBody>
                  <a:tcPr marL="91425" marR="91425" marT="91425" marB="91425">
                    <a:lnL w="19050" cap="flat" cmpd="sng">
                      <a:solidFill>
                        <a:srgbClr val="9E9E9E"/>
                      </a:solidFill>
                      <a:prstDash val="solid"/>
                      <a:round/>
                      <a:headEnd type="none" w="sm" len="sm"/>
                      <a:tailEnd type="none" w="sm" len="sm"/>
                    </a:lnL>
                    <a:lnR w="19050" cap="flat" cmpd="sng">
                      <a:solidFill>
                        <a:srgbClr val="9E9E9E"/>
                      </a:solidFill>
                      <a:prstDash val="solid"/>
                      <a:round/>
                      <a:headEnd type="none" w="sm" len="sm"/>
                      <a:tailEnd type="none" w="sm" len="sm"/>
                    </a:lnR>
                    <a:lnT w="38100" cap="flat" cmpd="sng">
                      <a:solidFill>
                        <a:srgbClr val="000000"/>
                      </a:solidFill>
                      <a:prstDash val="solid"/>
                      <a:round/>
                      <a:headEnd type="none" w="sm" len="sm"/>
                      <a:tailEnd type="none" w="sm" len="sm"/>
                    </a:lnT>
                    <a:lnB w="19050" cap="flat" cmpd="sng">
                      <a:solidFill>
                        <a:srgbClr val="9E9E9E"/>
                      </a:solidFill>
                      <a:prstDash val="solid"/>
                      <a:round/>
                      <a:headEnd type="none" w="sm" len="sm"/>
                      <a:tailEnd type="none" w="sm" len="sm"/>
                    </a:lnB>
                    <a:solidFill>
                      <a:srgbClr val="CFE2F3"/>
                    </a:solidFill>
                  </a:tcPr>
                </a:tc>
                <a:tc>
                  <a:txBody>
                    <a:bodyPr/>
                    <a:lstStyle/>
                    <a:p>
                      <a:pPr marL="0" lvl="0" indent="0" algn="l" rtl="0">
                        <a:spcBef>
                          <a:spcPts val="0"/>
                        </a:spcBef>
                        <a:spcAft>
                          <a:spcPts val="0"/>
                        </a:spcAft>
                        <a:buNone/>
                      </a:pPr>
                      <a:r>
                        <a:rPr lang="en" sz="1900">
                          <a:latin typeface="Merriweather"/>
                          <a:ea typeface="Merriweather"/>
                          <a:cs typeface="Merriweather"/>
                          <a:sym typeface="Merriweather"/>
                        </a:rPr>
                        <a:t>320/10,790 =3.0%</a:t>
                      </a:r>
                      <a:endParaRPr sz="1900" b="1">
                        <a:latin typeface="Merriweather"/>
                        <a:ea typeface="Merriweather"/>
                        <a:cs typeface="Merriweather"/>
                        <a:sym typeface="Merriweather"/>
                      </a:endParaRPr>
                    </a:p>
                  </a:txBody>
                  <a:tcPr marL="91425" marR="91425" marT="91425" marB="91425">
                    <a:lnL w="19050" cap="flat" cmpd="sng">
                      <a:solidFill>
                        <a:srgbClr val="9E9E9E"/>
                      </a:solidFill>
                      <a:prstDash val="solid"/>
                      <a:round/>
                      <a:headEnd type="none" w="sm" len="sm"/>
                      <a:tailEnd type="none" w="sm" len="sm"/>
                    </a:lnL>
                    <a:lnR w="19050" cap="flat" cmpd="sng">
                      <a:solidFill>
                        <a:srgbClr val="9E9E9E"/>
                      </a:solidFill>
                      <a:prstDash val="solid"/>
                      <a:round/>
                      <a:headEnd type="none" w="sm" len="sm"/>
                      <a:tailEnd type="none" w="sm" len="sm"/>
                    </a:lnR>
                    <a:lnT w="38100" cap="flat" cmpd="sng">
                      <a:solidFill>
                        <a:srgbClr val="000000"/>
                      </a:solidFill>
                      <a:prstDash val="solid"/>
                      <a:round/>
                      <a:headEnd type="none" w="sm" len="sm"/>
                      <a:tailEnd type="none" w="sm" len="sm"/>
                    </a:lnT>
                    <a:lnB w="19050" cap="flat" cmpd="sng">
                      <a:solidFill>
                        <a:srgbClr val="9E9E9E"/>
                      </a:solidFill>
                      <a:prstDash val="solid"/>
                      <a:round/>
                      <a:headEnd type="none" w="sm" len="sm"/>
                      <a:tailEnd type="none" w="sm" len="sm"/>
                    </a:lnB>
                    <a:solidFill>
                      <a:srgbClr val="CFE2F3"/>
                    </a:solidFill>
                  </a:tcPr>
                </a:tc>
                <a:tc>
                  <a:txBody>
                    <a:bodyPr/>
                    <a:lstStyle/>
                    <a:p>
                      <a:pPr marL="0" lvl="0" indent="0" algn="l" rtl="0">
                        <a:spcBef>
                          <a:spcPts val="0"/>
                        </a:spcBef>
                        <a:spcAft>
                          <a:spcPts val="0"/>
                        </a:spcAft>
                        <a:buNone/>
                      </a:pPr>
                      <a:r>
                        <a:rPr lang="en" sz="1900">
                          <a:latin typeface="Merriweather"/>
                          <a:ea typeface="Merriweather"/>
                          <a:cs typeface="Merriweather"/>
                          <a:sym typeface="Merriweather"/>
                        </a:rPr>
                        <a:t>399/10,677 = 3.7%</a:t>
                      </a:r>
                      <a:endParaRPr sz="1900">
                        <a:latin typeface="Merriweather"/>
                        <a:ea typeface="Merriweather"/>
                        <a:cs typeface="Merriweather"/>
                        <a:sym typeface="Merriweather"/>
                      </a:endParaRPr>
                    </a:p>
                  </a:txBody>
                  <a:tcPr marL="91425" marR="91425" marT="91425" marB="91425">
                    <a:lnL w="19050" cap="flat" cmpd="sng">
                      <a:solidFill>
                        <a:srgbClr val="9E9E9E"/>
                      </a:solidFill>
                      <a:prstDash val="solid"/>
                      <a:round/>
                      <a:headEnd type="none" w="sm" len="sm"/>
                      <a:tailEnd type="none" w="sm" len="sm"/>
                    </a:lnL>
                    <a:lnR w="19050" cap="flat" cmpd="sng">
                      <a:solidFill>
                        <a:srgbClr val="9E9E9E"/>
                      </a:solidFill>
                      <a:prstDash val="solid"/>
                      <a:round/>
                      <a:headEnd type="none" w="sm" len="sm"/>
                      <a:tailEnd type="none" w="sm" len="sm"/>
                    </a:lnR>
                    <a:lnT w="38100" cap="flat" cmpd="sng">
                      <a:solidFill>
                        <a:srgbClr val="000000"/>
                      </a:solidFill>
                      <a:prstDash val="solid"/>
                      <a:round/>
                      <a:headEnd type="none" w="sm" len="sm"/>
                      <a:tailEnd type="none" w="sm" len="sm"/>
                    </a:lnT>
                    <a:lnB w="19050" cap="flat" cmpd="sng">
                      <a:solidFill>
                        <a:srgbClr val="9E9E9E"/>
                      </a:solidFill>
                      <a:prstDash val="solid"/>
                      <a:round/>
                      <a:headEnd type="none" w="sm" len="sm"/>
                      <a:tailEnd type="none" w="sm" len="sm"/>
                    </a:lnB>
                    <a:solidFill>
                      <a:srgbClr val="CFE2F3"/>
                    </a:solidFill>
                  </a:tcPr>
                </a:tc>
                <a:tc>
                  <a:txBody>
                    <a:bodyPr/>
                    <a:lstStyle/>
                    <a:p>
                      <a:pPr marL="0" lvl="0" indent="0" algn="l" rtl="0">
                        <a:spcBef>
                          <a:spcPts val="0"/>
                        </a:spcBef>
                        <a:spcAft>
                          <a:spcPts val="0"/>
                        </a:spcAft>
                        <a:buNone/>
                      </a:pPr>
                      <a:r>
                        <a:rPr lang="en" sz="1900">
                          <a:solidFill>
                            <a:srgbClr val="FF0000"/>
                          </a:solidFill>
                          <a:latin typeface="Merriweather"/>
                          <a:ea typeface="Merriweather"/>
                          <a:cs typeface="Merriweather"/>
                          <a:sym typeface="Merriweather"/>
                        </a:rPr>
                        <a:t>+0.7%</a:t>
                      </a:r>
                      <a:endParaRPr sz="1900">
                        <a:solidFill>
                          <a:srgbClr val="FF0000"/>
                        </a:solidFill>
                        <a:latin typeface="Merriweather"/>
                        <a:ea typeface="Merriweather"/>
                        <a:cs typeface="Merriweather"/>
                        <a:sym typeface="Merriweather"/>
                      </a:endParaRPr>
                    </a:p>
                  </a:txBody>
                  <a:tcPr marL="91425" marR="91425" marT="91425" marB="91425">
                    <a:lnL w="19050" cap="flat" cmpd="sng">
                      <a:solidFill>
                        <a:srgbClr val="9E9E9E"/>
                      </a:solidFill>
                      <a:prstDash val="solid"/>
                      <a:round/>
                      <a:headEnd type="none" w="sm" len="sm"/>
                      <a:tailEnd type="none" w="sm" len="sm"/>
                    </a:lnL>
                    <a:lnR w="19050" cap="flat" cmpd="sng">
                      <a:solidFill>
                        <a:srgbClr val="9E9E9E"/>
                      </a:solidFill>
                      <a:prstDash val="solid"/>
                      <a:round/>
                      <a:headEnd type="none" w="sm" len="sm"/>
                      <a:tailEnd type="none" w="sm" len="sm"/>
                    </a:lnR>
                    <a:lnT w="38100" cap="flat" cmpd="sng">
                      <a:solidFill>
                        <a:srgbClr val="000000"/>
                      </a:solidFill>
                      <a:prstDash val="solid"/>
                      <a:round/>
                      <a:headEnd type="none" w="sm" len="sm"/>
                      <a:tailEnd type="none" w="sm" len="sm"/>
                    </a:lnT>
                    <a:lnB w="19050" cap="flat" cmpd="sng">
                      <a:solidFill>
                        <a:srgbClr val="9E9E9E"/>
                      </a:solidFill>
                      <a:prstDash val="solid"/>
                      <a:round/>
                      <a:headEnd type="none" w="sm" len="sm"/>
                      <a:tailEnd type="none" w="sm" len="sm"/>
                    </a:lnB>
                    <a:solidFill>
                      <a:srgbClr val="CFE2F3"/>
                    </a:solidFill>
                  </a:tcPr>
                </a:tc>
                <a:extLst>
                  <a:ext uri="{0D108BD9-81ED-4DB2-BD59-A6C34878D82A}">
                    <a16:rowId xmlns:a16="http://schemas.microsoft.com/office/drawing/2014/main" val="10003"/>
                  </a:ext>
                </a:extLst>
              </a:tr>
              <a:tr h="715700">
                <a:tc>
                  <a:txBody>
                    <a:bodyPr/>
                    <a:lstStyle/>
                    <a:p>
                      <a:pPr marL="0" lvl="0" indent="0" algn="l" rtl="0">
                        <a:spcBef>
                          <a:spcPts val="0"/>
                        </a:spcBef>
                        <a:spcAft>
                          <a:spcPts val="0"/>
                        </a:spcAft>
                        <a:buNone/>
                      </a:pPr>
                      <a:r>
                        <a:rPr lang="en" sz="1900">
                          <a:latin typeface="Merriweather"/>
                          <a:ea typeface="Merriweather"/>
                          <a:cs typeface="Merriweather"/>
                          <a:sym typeface="Merriweather"/>
                        </a:rPr>
                        <a:t>High School</a:t>
                      </a:r>
                      <a:endParaRPr sz="1900">
                        <a:latin typeface="Merriweather"/>
                        <a:ea typeface="Merriweather"/>
                        <a:cs typeface="Merriweather"/>
                        <a:sym typeface="Merriweather"/>
                      </a:endParaRPr>
                    </a:p>
                    <a:p>
                      <a:pPr marL="0" lvl="0" indent="0" algn="l" rtl="0">
                        <a:spcBef>
                          <a:spcPts val="0"/>
                        </a:spcBef>
                        <a:spcAft>
                          <a:spcPts val="0"/>
                        </a:spcAft>
                        <a:buNone/>
                      </a:pPr>
                      <a:r>
                        <a:rPr lang="en" sz="1900">
                          <a:latin typeface="Merriweather"/>
                          <a:ea typeface="Merriweather"/>
                          <a:cs typeface="Merriweather"/>
                          <a:sym typeface="Merriweather"/>
                        </a:rPr>
                        <a:t>   F Grade</a:t>
                      </a:r>
                      <a:endParaRPr sz="1900">
                        <a:latin typeface="Merriweather"/>
                        <a:ea typeface="Merriweather"/>
                        <a:cs typeface="Merriweather"/>
                        <a:sym typeface="Merriweather"/>
                      </a:endParaRPr>
                    </a:p>
                  </a:txBody>
                  <a:tcPr marL="91425" marR="91425" marT="91425" marB="91425">
                    <a:lnL w="19050" cap="flat" cmpd="sng">
                      <a:solidFill>
                        <a:srgbClr val="9E9E9E"/>
                      </a:solidFill>
                      <a:prstDash val="solid"/>
                      <a:round/>
                      <a:headEnd type="none" w="sm" len="sm"/>
                      <a:tailEnd type="none" w="sm" len="sm"/>
                    </a:lnL>
                    <a:lnR w="19050" cap="flat" cmpd="sng">
                      <a:solidFill>
                        <a:srgbClr val="9E9E9E"/>
                      </a:solidFill>
                      <a:prstDash val="solid"/>
                      <a:round/>
                      <a:headEnd type="none" w="sm" len="sm"/>
                      <a:tailEnd type="none" w="sm" len="sm"/>
                    </a:lnR>
                    <a:lnT w="19050" cap="flat" cmpd="sng">
                      <a:solidFill>
                        <a:srgbClr val="9E9E9E"/>
                      </a:solidFill>
                      <a:prstDash val="solid"/>
                      <a:round/>
                      <a:headEnd type="none" w="sm" len="sm"/>
                      <a:tailEnd type="none" w="sm" len="sm"/>
                    </a:lnT>
                    <a:lnB w="19050" cap="flat" cmpd="sng">
                      <a:solidFill>
                        <a:srgbClr val="9E9E9E"/>
                      </a:solidFill>
                      <a:prstDash val="solid"/>
                      <a:round/>
                      <a:headEnd type="none" w="sm" len="sm"/>
                      <a:tailEnd type="none" w="sm" len="sm"/>
                    </a:lnB>
                    <a:solidFill>
                      <a:srgbClr val="9FC5E8"/>
                    </a:solidFill>
                  </a:tcPr>
                </a:tc>
                <a:tc>
                  <a:txBody>
                    <a:bodyPr/>
                    <a:lstStyle/>
                    <a:p>
                      <a:pPr marL="0" lvl="0" indent="0" algn="l" rtl="0">
                        <a:spcBef>
                          <a:spcPts val="0"/>
                        </a:spcBef>
                        <a:spcAft>
                          <a:spcPts val="0"/>
                        </a:spcAft>
                        <a:buNone/>
                      </a:pPr>
                      <a:r>
                        <a:rPr lang="en" sz="1900">
                          <a:latin typeface="Merriweather"/>
                          <a:ea typeface="Merriweather"/>
                          <a:cs typeface="Merriweather"/>
                          <a:sym typeface="Merriweather"/>
                        </a:rPr>
                        <a:t>141/10,790 =1.3%</a:t>
                      </a:r>
                      <a:endParaRPr sz="1900">
                        <a:latin typeface="Merriweather"/>
                        <a:ea typeface="Merriweather"/>
                        <a:cs typeface="Merriweather"/>
                        <a:sym typeface="Merriweather"/>
                      </a:endParaRPr>
                    </a:p>
                  </a:txBody>
                  <a:tcPr marL="91425" marR="91425" marT="91425" marB="91425">
                    <a:lnL w="19050" cap="flat" cmpd="sng">
                      <a:solidFill>
                        <a:srgbClr val="9E9E9E"/>
                      </a:solidFill>
                      <a:prstDash val="solid"/>
                      <a:round/>
                      <a:headEnd type="none" w="sm" len="sm"/>
                      <a:tailEnd type="none" w="sm" len="sm"/>
                    </a:lnL>
                    <a:lnR w="19050" cap="flat" cmpd="sng">
                      <a:solidFill>
                        <a:srgbClr val="9E9E9E"/>
                      </a:solidFill>
                      <a:prstDash val="solid"/>
                      <a:round/>
                      <a:headEnd type="none" w="sm" len="sm"/>
                      <a:tailEnd type="none" w="sm" len="sm"/>
                    </a:lnR>
                    <a:lnT w="19050" cap="flat" cmpd="sng">
                      <a:solidFill>
                        <a:srgbClr val="9E9E9E"/>
                      </a:solidFill>
                      <a:prstDash val="solid"/>
                      <a:round/>
                      <a:headEnd type="none" w="sm" len="sm"/>
                      <a:tailEnd type="none" w="sm" len="sm"/>
                    </a:lnT>
                    <a:lnB w="19050" cap="flat" cmpd="sng">
                      <a:solidFill>
                        <a:srgbClr val="9E9E9E"/>
                      </a:solidFill>
                      <a:prstDash val="solid"/>
                      <a:round/>
                      <a:headEnd type="none" w="sm" len="sm"/>
                      <a:tailEnd type="none" w="sm" len="sm"/>
                    </a:lnB>
                    <a:solidFill>
                      <a:srgbClr val="9FC5E8"/>
                    </a:solidFill>
                  </a:tcPr>
                </a:tc>
                <a:tc>
                  <a:txBody>
                    <a:bodyPr/>
                    <a:lstStyle/>
                    <a:p>
                      <a:pPr marL="0" lvl="0" indent="0" algn="l" rtl="0">
                        <a:spcBef>
                          <a:spcPts val="0"/>
                        </a:spcBef>
                        <a:spcAft>
                          <a:spcPts val="0"/>
                        </a:spcAft>
                        <a:buNone/>
                      </a:pPr>
                      <a:r>
                        <a:rPr lang="en" sz="1900">
                          <a:latin typeface="Merriweather"/>
                          <a:ea typeface="Merriweather"/>
                          <a:cs typeface="Merriweather"/>
                          <a:sym typeface="Merriweather"/>
                        </a:rPr>
                        <a:t>311/10,677 = 2.9%</a:t>
                      </a:r>
                      <a:endParaRPr sz="1900">
                        <a:latin typeface="Merriweather"/>
                        <a:ea typeface="Merriweather"/>
                        <a:cs typeface="Merriweather"/>
                        <a:sym typeface="Merriweather"/>
                      </a:endParaRPr>
                    </a:p>
                  </a:txBody>
                  <a:tcPr marL="91425" marR="91425" marT="91425" marB="91425">
                    <a:lnL w="19050" cap="flat" cmpd="sng">
                      <a:solidFill>
                        <a:srgbClr val="9E9E9E"/>
                      </a:solidFill>
                      <a:prstDash val="solid"/>
                      <a:round/>
                      <a:headEnd type="none" w="sm" len="sm"/>
                      <a:tailEnd type="none" w="sm" len="sm"/>
                    </a:lnL>
                    <a:lnR w="19050" cap="flat" cmpd="sng">
                      <a:solidFill>
                        <a:srgbClr val="9E9E9E"/>
                      </a:solidFill>
                      <a:prstDash val="solid"/>
                      <a:round/>
                      <a:headEnd type="none" w="sm" len="sm"/>
                      <a:tailEnd type="none" w="sm" len="sm"/>
                    </a:lnR>
                    <a:lnT w="19050" cap="flat" cmpd="sng">
                      <a:solidFill>
                        <a:srgbClr val="9E9E9E"/>
                      </a:solidFill>
                      <a:prstDash val="solid"/>
                      <a:round/>
                      <a:headEnd type="none" w="sm" len="sm"/>
                      <a:tailEnd type="none" w="sm" len="sm"/>
                    </a:lnT>
                    <a:lnB w="19050" cap="flat" cmpd="sng">
                      <a:solidFill>
                        <a:srgbClr val="9E9E9E"/>
                      </a:solidFill>
                      <a:prstDash val="solid"/>
                      <a:round/>
                      <a:headEnd type="none" w="sm" len="sm"/>
                      <a:tailEnd type="none" w="sm" len="sm"/>
                    </a:lnB>
                    <a:solidFill>
                      <a:srgbClr val="9FC5E8"/>
                    </a:solidFill>
                  </a:tcPr>
                </a:tc>
                <a:tc>
                  <a:txBody>
                    <a:bodyPr/>
                    <a:lstStyle/>
                    <a:p>
                      <a:pPr marL="0" lvl="0" indent="0" algn="l" rtl="0">
                        <a:spcBef>
                          <a:spcPts val="0"/>
                        </a:spcBef>
                        <a:spcAft>
                          <a:spcPts val="0"/>
                        </a:spcAft>
                        <a:buNone/>
                      </a:pPr>
                      <a:r>
                        <a:rPr lang="en" sz="1900">
                          <a:solidFill>
                            <a:srgbClr val="FF0000"/>
                          </a:solidFill>
                          <a:latin typeface="Merriweather"/>
                          <a:ea typeface="Merriweather"/>
                          <a:cs typeface="Merriweather"/>
                          <a:sym typeface="Merriweather"/>
                        </a:rPr>
                        <a:t>+1.6%</a:t>
                      </a:r>
                      <a:endParaRPr sz="1900">
                        <a:solidFill>
                          <a:srgbClr val="FF0000"/>
                        </a:solidFill>
                        <a:latin typeface="Merriweather"/>
                        <a:ea typeface="Merriweather"/>
                        <a:cs typeface="Merriweather"/>
                        <a:sym typeface="Merriweather"/>
                      </a:endParaRPr>
                    </a:p>
                  </a:txBody>
                  <a:tcPr marL="91425" marR="91425" marT="91425" marB="91425">
                    <a:lnL w="19050" cap="flat" cmpd="sng">
                      <a:solidFill>
                        <a:srgbClr val="9E9E9E"/>
                      </a:solidFill>
                      <a:prstDash val="solid"/>
                      <a:round/>
                      <a:headEnd type="none" w="sm" len="sm"/>
                      <a:tailEnd type="none" w="sm" len="sm"/>
                    </a:lnL>
                    <a:lnR w="19050" cap="flat" cmpd="sng">
                      <a:solidFill>
                        <a:srgbClr val="9E9E9E"/>
                      </a:solidFill>
                      <a:prstDash val="solid"/>
                      <a:round/>
                      <a:headEnd type="none" w="sm" len="sm"/>
                      <a:tailEnd type="none" w="sm" len="sm"/>
                    </a:lnR>
                    <a:lnT w="19050" cap="flat" cmpd="sng">
                      <a:solidFill>
                        <a:srgbClr val="9E9E9E"/>
                      </a:solidFill>
                      <a:prstDash val="solid"/>
                      <a:round/>
                      <a:headEnd type="none" w="sm" len="sm"/>
                      <a:tailEnd type="none" w="sm" len="sm"/>
                    </a:lnT>
                    <a:lnB w="19050" cap="flat" cmpd="sng">
                      <a:solidFill>
                        <a:srgbClr val="9E9E9E"/>
                      </a:solidFill>
                      <a:prstDash val="solid"/>
                      <a:round/>
                      <a:headEnd type="none" w="sm" len="sm"/>
                      <a:tailEnd type="none" w="sm" len="sm"/>
                    </a:lnB>
                    <a:solidFill>
                      <a:srgbClr val="9FC5E8"/>
                    </a:solidFill>
                  </a:tcPr>
                </a:tc>
                <a:extLst>
                  <a:ext uri="{0D108BD9-81ED-4DB2-BD59-A6C34878D82A}">
                    <a16:rowId xmlns:a16="http://schemas.microsoft.com/office/drawing/2014/main" val="10004"/>
                  </a:ext>
                </a:extLst>
              </a:tr>
            </a:tbl>
          </a:graphicData>
        </a:graphic>
      </p:graphicFrame>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346"/>
        <p:cNvGrpSpPr/>
        <p:nvPr/>
      </p:nvGrpSpPr>
      <p:grpSpPr>
        <a:xfrm>
          <a:off x="0" y="0"/>
          <a:ext cx="0" cy="0"/>
          <a:chOff x="0" y="0"/>
          <a:chExt cx="0" cy="0"/>
        </a:xfrm>
      </p:grpSpPr>
      <p:sp>
        <p:nvSpPr>
          <p:cNvPr id="347" name="Google Shape;347;p57"/>
          <p:cNvSpPr txBox="1">
            <a:spLocks noGrp="1"/>
          </p:cNvSpPr>
          <p:nvPr>
            <p:ph type="title"/>
          </p:nvPr>
        </p:nvSpPr>
        <p:spPr>
          <a:xfrm>
            <a:off x="311700" y="183600"/>
            <a:ext cx="8520600" cy="623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Change in Percentage of Students with Grades of D or F:  Mathematics (Secondary)</a:t>
            </a:r>
            <a:endParaRPr/>
          </a:p>
          <a:p>
            <a:pPr marL="0" lvl="0" indent="0" algn="l" rtl="0">
              <a:spcBef>
                <a:spcPts val="0"/>
              </a:spcBef>
              <a:spcAft>
                <a:spcPts val="0"/>
              </a:spcAft>
              <a:buNone/>
            </a:pPr>
            <a:r>
              <a:rPr lang="en"/>
              <a:t>    </a:t>
            </a:r>
            <a:endParaRPr/>
          </a:p>
        </p:txBody>
      </p:sp>
      <p:graphicFrame>
        <p:nvGraphicFramePr>
          <p:cNvPr id="348" name="Google Shape;348;p57"/>
          <p:cNvGraphicFramePr/>
          <p:nvPr/>
        </p:nvGraphicFramePr>
        <p:xfrm>
          <a:off x="390025" y="1280725"/>
          <a:ext cx="3000000" cy="3000000"/>
        </p:xfrm>
        <a:graphic>
          <a:graphicData uri="http://schemas.openxmlformats.org/drawingml/2006/table">
            <a:tbl>
              <a:tblPr>
                <a:noFill/>
                <a:tableStyleId>{4D732523-E9B2-43B7-B019-D8505215FE31}</a:tableStyleId>
              </a:tblPr>
              <a:tblGrid>
                <a:gridCol w="2014950">
                  <a:extLst>
                    <a:ext uri="{9D8B030D-6E8A-4147-A177-3AD203B41FA5}">
                      <a16:colId xmlns:a16="http://schemas.microsoft.com/office/drawing/2014/main" val="20000"/>
                    </a:ext>
                  </a:extLst>
                </a:gridCol>
                <a:gridCol w="2180250">
                  <a:extLst>
                    <a:ext uri="{9D8B030D-6E8A-4147-A177-3AD203B41FA5}">
                      <a16:colId xmlns:a16="http://schemas.microsoft.com/office/drawing/2014/main" val="20001"/>
                    </a:ext>
                  </a:extLst>
                </a:gridCol>
                <a:gridCol w="2180225">
                  <a:extLst>
                    <a:ext uri="{9D8B030D-6E8A-4147-A177-3AD203B41FA5}">
                      <a16:colId xmlns:a16="http://schemas.microsoft.com/office/drawing/2014/main" val="20002"/>
                    </a:ext>
                  </a:extLst>
                </a:gridCol>
                <a:gridCol w="1843075">
                  <a:extLst>
                    <a:ext uri="{9D8B030D-6E8A-4147-A177-3AD203B41FA5}">
                      <a16:colId xmlns:a16="http://schemas.microsoft.com/office/drawing/2014/main" val="20003"/>
                    </a:ext>
                  </a:extLst>
                </a:gridCol>
              </a:tblGrid>
              <a:tr h="739500">
                <a:tc>
                  <a:txBody>
                    <a:bodyPr/>
                    <a:lstStyle/>
                    <a:p>
                      <a:pPr marL="0" lvl="0" indent="0" algn="l" rtl="0">
                        <a:spcBef>
                          <a:spcPts val="0"/>
                        </a:spcBef>
                        <a:spcAft>
                          <a:spcPts val="0"/>
                        </a:spcAft>
                        <a:buNone/>
                      </a:pPr>
                      <a:endParaRPr sz="1900">
                        <a:latin typeface="Merriweather"/>
                        <a:ea typeface="Merriweather"/>
                        <a:cs typeface="Merriweather"/>
                        <a:sym typeface="Merriweather"/>
                      </a:endParaRPr>
                    </a:p>
                  </a:txBody>
                  <a:tcPr marL="91425" marR="91425" marT="91425" marB="91425">
                    <a:lnL w="19050" cap="flat" cmpd="sng">
                      <a:solidFill>
                        <a:srgbClr val="9E9E9E"/>
                      </a:solidFill>
                      <a:prstDash val="solid"/>
                      <a:round/>
                      <a:headEnd type="none" w="sm" len="sm"/>
                      <a:tailEnd type="none" w="sm" len="sm"/>
                    </a:lnL>
                    <a:lnR w="19050" cap="flat" cmpd="sng">
                      <a:solidFill>
                        <a:srgbClr val="9E9E9E"/>
                      </a:solidFill>
                      <a:prstDash val="solid"/>
                      <a:round/>
                      <a:headEnd type="none" w="sm" len="sm"/>
                      <a:tailEnd type="none" w="sm" len="sm"/>
                    </a:lnR>
                    <a:lnT w="19050" cap="flat" cmpd="sng">
                      <a:solidFill>
                        <a:srgbClr val="9E9E9E"/>
                      </a:solidFill>
                      <a:prstDash val="solid"/>
                      <a:round/>
                      <a:headEnd type="none" w="sm" len="sm"/>
                      <a:tailEnd type="none" w="sm" len="sm"/>
                    </a:lnT>
                    <a:lnB w="19050" cap="flat" cmpd="sng">
                      <a:solidFill>
                        <a:srgbClr val="9E9E9E"/>
                      </a:solidFill>
                      <a:prstDash val="solid"/>
                      <a:round/>
                      <a:headEnd type="none" w="sm" len="sm"/>
                      <a:tailEnd type="none" w="sm" len="sm"/>
                    </a:lnB>
                    <a:solidFill>
                      <a:srgbClr val="9FC5E8"/>
                    </a:solidFill>
                  </a:tcPr>
                </a:tc>
                <a:tc>
                  <a:txBody>
                    <a:bodyPr/>
                    <a:lstStyle/>
                    <a:p>
                      <a:pPr marL="0" lvl="0" indent="0" algn="l" rtl="0">
                        <a:spcBef>
                          <a:spcPts val="0"/>
                        </a:spcBef>
                        <a:spcAft>
                          <a:spcPts val="0"/>
                        </a:spcAft>
                        <a:buNone/>
                      </a:pPr>
                      <a:r>
                        <a:rPr lang="en" sz="1900">
                          <a:latin typeface="Merriweather"/>
                          <a:ea typeface="Merriweather"/>
                          <a:cs typeface="Merriweather"/>
                          <a:sym typeface="Merriweather"/>
                        </a:rPr>
                        <a:t>1st Semester</a:t>
                      </a:r>
                      <a:endParaRPr sz="1900">
                        <a:latin typeface="Merriweather"/>
                        <a:ea typeface="Merriweather"/>
                        <a:cs typeface="Merriweather"/>
                        <a:sym typeface="Merriweather"/>
                      </a:endParaRPr>
                    </a:p>
                    <a:p>
                      <a:pPr marL="0" lvl="0" indent="0" algn="l" rtl="0">
                        <a:spcBef>
                          <a:spcPts val="0"/>
                        </a:spcBef>
                        <a:spcAft>
                          <a:spcPts val="0"/>
                        </a:spcAft>
                        <a:buNone/>
                      </a:pPr>
                      <a:r>
                        <a:rPr lang="en" sz="1900">
                          <a:latin typeface="Merriweather"/>
                          <a:ea typeface="Merriweather"/>
                          <a:cs typeface="Merriweather"/>
                          <a:sym typeface="Merriweather"/>
                        </a:rPr>
                        <a:t>19-20</a:t>
                      </a:r>
                      <a:endParaRPr sz="1900">
                        <a:latin typeface="Merriweather"/>
                        <a:ea typeface="Merriweather"/>
                        <a:cs typeface="Merriweather"/>
                        <a:sym typeface="Merriweather"/>
                      </a:endParaRPr>
                    </a:p>
                  </a:txBody>
                  <a:tcPr marL="91425" marR="91425" marT="91425" marB="91425">
                    <a:lnL w="19050" cap="flat" cmpd="sng">
                      <a:solidFill>
                        <a:srgbClr val="9E9E9E"/>
                      </a:solidFill>
                      <a:prstDash val="solid"/>
                      <a:round/>
                      <a:headEnd type="none" w="sm" len="sm"/>
                      <a:tailEnd type="none" w="sm" len="sm"/>
                    </a:lnL>
                    <a:lnR w="19050" cap="flat" cmpd="sng">
                      <a:solidFill>
                        <a:srgbClr val="9E9E9E"/>
                      </a:solidFill>
                      <a:prstDash val="solid"/>
                      <a:round/>
                      <a:headEnd type="none" w="sm" len="sm"/>
                      <a:tailEnd type="none" w="sm" len="sm"/>
                    </a:lnR>
                    <a:lnT w="19050" cap="flat" cmpd="sng">
                      <a:solidFill>
                        <a:srgbClr val="9E9E9E"/>
                      </a:solidFill>
                      <a:prstDash val="solid"/>
                      <a:round/>
                      <a:headEnd type="none" w="sm" len="sm"/>
                      <a:tailEnd type="none" w="sm" len="sm"/>
                    </a:lnT>
                    <a:lnB w="19050" cap="flat" cmpd="sng">
                      <a:solidFill>
                        <a:srgbClr val="9E9E9E"/>
                      </a:solidFill>
                      <a:prstDash val="solid"/>
                      <a:round/>
                      <a:headEnd type="none" w="sm" len="sm"/>
                      <a:tailEnd type="none" w="sm" len="sm"/>
                    </a:lnB>
                    <a:solidFill>
                      <a:srgbClr val="9FC5E8"/>
                    </a:solidFill>
                  </a:tcPr>
                </a:tc>
                <a:tc>
                  <a:txBody>
                    <a:bodyPr/>
                    <a:lstStyle/>
                    <a:p>
                      <a:pPr marL="0" lvl="0" indent="0" algn="l" rtl="0">
                        <a:spcBef>
                          <a:spcPts val="0"/>
                        </a:spcBef>
                        <a:spcAft>
                          <a:spcPts val="0"/>
                        </a:spcAft>
                        <a:buNone/>
                      </a:pPr>
                      <a:r>
                        <a:rPr lang="en" sz="1900">
                          <a:latin typeface="Merriweather"/>
                          <a:ea typeface="Merriweather"/>
                          <a:cs typeface="Merriweather"/>
                          <a:sym typeface="Merriweather"/>
                        </a:rPr>
                        <a:t>1st Semester</a:t>
                      </a:r>
                      <a:endParaRPr sz="1900">
                        <a:latin typeface="Merriweather"/>
                        <a:ea typeface="Merriweather"/>
                        <a:cs typeface="Merriweather"/>
                        <a:sym typeface="Merriweather"/>
                      </a:endParaRPr>
                    </a:p>
                    <a:p>
                      <a:pPr marL="0" lvl="0" indent="0" algn="l" rtl="0">
                        <a:spcBef>
                          <a:spcPts val="0"/>
                        </a:spcBef>
                        <a:spcAft>
                          <a:spcPts val="0"/>
                        </a:spcAft>
                        <a:buNone/>
                      </a:pPr>
                      <a:r>
                        <a:rPr lang="en" sz="1900">
                          <a:latin typeface="Merriweather"/>
                          <a:ea typeface="Merriweather"/>
                          <a:cs typeface="Merriweather"/>
                          <a:sym typeface="Merriweather"/>
                        </a:rPr>
                        <a:t>20-21</a:t>
                      </a:r>
                      <a:endParaRPr sz="1900">
                        <a:latin typeface="Merriweather"/>
                        <a:ea typeface="Merriweather"/>
                        <a:cs typeface="Merriweather"/>
                        <a:sym typeface="Merriweather"/>
                      </a:endParaRPr>
                    </a:p>
                  </a:txBody>
                  <a:tcPr marL="91425" marR="91425" marT="91425" marB="91425">
                    <a:lnL w="19050" cap="flat" cmpd="sng">
                      <a:solidFill>
                        <a:srgbClr val="9E9E9E"/>
                      </a:solidFill>
                      <a:prstDash val="solid"/>
                      <a:round/>
                      <a:headEnd type="none" w="sm" len="sm"/>
                      <a:tailEnd type="none" w="sm" len="sm"/>
                    </a:lnL>
                    <a:lnR w="19050" cap="flat" cmpd="sng">
                      <a:solidFill>
                        <a:srgbClr val="9E9E9E"/>
                      </a:solidFill>
                      <a:prstDash val="solid"/>
                      <a:round/>
                      <a:headEnd type="none" w="sm" len="sm"/>
                      <a:tailEnd type="none" w="sm" len="sm"/>
                    </a:lnR>
                    <a:lnT w="19050" cap="flat" cmpd="sng">
                      <a:solidFill>
                        <a:srgbClr val="9E9E9E"/>
                      </a:solidFill>
                      <a:prstDash val="solid"/>
                      <a:round/>
                      <a:headEnd type="none" w="sm" len="sm"/>
                      <a:tailEnd type="none" w="sm" len="sm"/>
                    </a:lnT>
                    <a:lnB w="19050" cap="flat" cmpd="sng">
                      <a:solidFill>
                        <a:srgbClr val="9E9E9E"/>
                      </a:solidFill>
                      <a:prstDash val="solid"/>
                      <a:round/>
                      <a:headEnd type="none" w="sm" len="sm"/>
                      <a:tailEnd type="none" w="sm" len="sm"/>
                    </a:lnB>
                    <a:solidFill>
                      <a:srgbClr val="9FC5E8"/>
                    </a:solidFill>
                  </a:tcPr>
                </a:tc>
                <a:tc>
                  <a:txBody>
                    <a:bodyPr/>
                    <a:lstStyle/>
                    <a:p>
                      <a:pPr marL="0" lvl="0" indent="0" algn="l" rtl="0">
                        <a:spcBef>
                          <a:spcPts val="0"/>
                        </a:spcBef>
                        <a:spcAft>
                          <a:spcPts val="0"/>
                        </a:spcAft>
                        <a:buNone/>
                      </a:pPr>
                      <a:r>
                        <a:rPr lang="en" sz="1900">
                          <a:latin typeface="Merriweather"/>
                          <a:ea typeface="Merriweather"/>
                          <a:cs typeface="Merriweather"/>
                          <a:sym typeface="Merriweather"/>
                        </a:rPr>
                        <a:t>Change in Percentage</a:t>
                      </a:r>
                      <a:endParaRPr sz="1900">
                        <a:latin typeface="Merriweather"/>
                        <a:ea typeface="Merriweather"/>
                        <a:cs typeface="Merriweather"/>
                        <a:sym typeface="Merriweather"/>
                      </a:endParaRPr>
                    </a:p>
                  </a:txBody>
                  <a:tcPr marL="91425" marR="91425" marT="91425" marB="91425">
                    <a:lnL w="19050" cap="flat" cmpd="sng">
                      <a:solidFill>
                        <a:srgbClr val="9E9E9E"/>
                      </a:solidFill>
                      <a:prstDash val="solid"/>
                      <a:round/>
                      <a:headEnd type="none" w="sm" len="sm"/>
                      <a:tailEnd type="none" w="sm" len="sm"/>
                    </a:lnL>
                    <a:lnR w="19050" cap="flat" cmpd="sng">
                      <a:solidFill>
                        <a:srgbClr val="9E9E9E"/>
                      </a:solidFill>
                      <a:prstDash val="solid"/>
                      <a:round/>
                      <a:headEnd type="none" w="sm" len="sm"/>
                      <a:tailEnd type="none" w="sm" len="sm"/>
                    </a:lnR>
                    <a:lnT w="19050" cap="flat" cmpd="sng">
                      <a:solidFill>
                        <a:srgbClr val="9E9E9E"/>
                      </a:solidFill>
                      <a:prstDash val="solid"/>
                      <a:round/>
                      <a:headEnd type="none" w="sm" len="sm"/>
                      <a:tailEnd type="none" w="sm" len="sm"/>
                    </a:lnT>
                    <a:lnB w="19050" cap="flat" cmpd="sng">
                      <a:solidFill>
                        <a:srgbClr val="9E9E9E"/>
                      </a:solidFill>
                      <a:prstDash val="solid"/>
                      <a:round/>
                      <a:headEnd type="none" w="sm" len="sm"/>
                      <a:tailEnd type="none" w="sm" len="sm"/>
                    </a:lnB>
                    <a:solidFill>
                      <a:srgbClr val="9FC5E8"/>
                    </a:solidFill>
                  </a:tcPr>
                </a:tc>
                <a:extLst>
                  <a:ext uri="{0D108BD9-81ED-4DB2-BD59-A6C34878D82A}">
                    <a16:rowId xmlns:a16="http://schemas.microsoft.com/office/drawing/2014/main" val="10000"/>
                  </a:ext>
                </a:extLst>
              </a:tr>
              <a:tr h="739500">
                <a:tc>
                  <a:txBody>
                    <a:bodyPr/>
                    <a:lstStyle/>
                    <a:p>
                      <a:pPr marL="0" lvl="0" indent="0" algn="l" rtl="0">
                        <a:spcBef>
                          <a:spcPts val="0"/>
                        </a:spcBef>
                        <a:spcAft>
                          <a:spcPts val="0"/>
                        </a:spcAft>
                        <a:buNone/>
                      </a:pPr>
                      <a:r>
                        <a:rPr lang="en" sz="1900">
                          <a:latin typeface="Merriweather"/>
                          <a:ea typeface="Merriweather"/>
                          <a:cs typeface="Merriweather"/>
                          <a:sym typeface="Merriweather"/>
                        </a:rPr>
                        <a:t>Middle School </a:t>
                      </a:r>
                      <a:endParaRPr sz="1900">
                        <a:latin typeface="Merriweather"/>
                        <a:ea typeface="Merriweather"/>
                        <a:cs typeface="Merriweather"/>
                        <a:sym typeface="Merriweather"/>
                      </a:endParaRPr>
                    </a:p>
                    <a:p>
                      <a:pPr marL="0" lvl="0" indent="0" algn="l" rtl="0">
                        <a:spcBef>
                          <a:spcPts val="0"/>
                        </a:spcBef>
                        <a:spcAft>
                          <a:spcPts val="0"/>
                        </a:spcAft>
                        <a:buNone/>
                      </a:pPr>
                      <a:r>
                        <a:rPr lang="en" sz="1900">
                          <a:latin typeface="Merriweather"/>
                          <a:ea typeface="Merriweather"/>
                          <a:cs typeface="Merriweather"/>
                          <a:sym typeface="Merriweather"/>
                        </a:rPr>
                        <a:t>   D Grade</a:t>
                      </a:r>
                      <a:endParaRPr sz="1900">
                        <a:latin typeface="Merriweather"/>
                        <a:ea typeface="Merriweather"/>
                        <a:cs typeface="Merriweather"/>
                        <a:sym typeface="Merriweather"/>
                      </a:endParaRPr>
                    </a:p>
                  </a:txBody>
                  <a:tcPr marL="91425" marR="91425" marT="91425" marB="91425">
                    <a:lnL w="19050" cap="flat" cmpd="sng">
                      <a:solidFill>
                        <a:srgbClr val="9E9E9E"/>
                      </a:solidFill>
                      <a:prstDash val="solid"/>
                      <a:round/>
                      <a:headEnd type="none" w="sm" len="sm"/>
                      <a:tailEnd type="none" w="sm" len="sm"/>
                    </a:lnL>
                    <a:lnR w="19050" cap="flat" cmpd="sng">
                      <a:solidFill>
                        <a:srgbClr val="9E9E9E"/>
                      </a:solidFill>
                      <a:prstDash val="solid"/>
                      <a:round/>
                      <a:headEnd type="none" w="sm" len="sm"/>
                      <a:tailEnd type="none" w="sm" len="sm"/>
                    </a:lnR>
                    <a:lnT w="19050" cap="flat" cmpd="sng">
                      <a:solidFill>
                        <a:srgbClr val="9E9E9E"/>
                      </a:solidFill>
                      <a:prstDash val="solid"/>
                      <a:round/>
                      <a:headEnd type="none" w="sm" len="sm"/>
                      <a:tailEnd type="none" w="sm" len="sm"/>
                    </a:lnT>
                    <a:lnB w="19050" cap="flat" cmpd="sng">
                      <a:solidFill>
                        <a:srgbClr val="9E9E9E"/>
                      </a:solidFill>
                      <a:prstDash val="solid"/>
                      <a:round/>
                      <a:headEnd type="none" w="sm" len="sm"/>
                      <a:tailEnd type="none" w="sm" len="sm"/>
                    </a:lnB>
                    <a:solidFill>
                      <a:srgbClr val="CFE2F3"/>
                    </a:solidFill>
                  </a:tcPr>
                </a:tc>
                <a:tc>
                  <a:txBody>
                    <a:bodyPr/>
                    <a:lstStyle/>
                    <a:p>
                      <a:pPr marL="0" lvl="0" indent="0" algn="l" rtl="0">
                        <a:spcBef>
                          <a:spcPts val="0"/>
                        </a:spcBef>
                        <a:spcAft>
                          <a:spcPts val="0"/>
                        </a:spcAft>
                        <a:buNone/>
                      </a:pPr>
                      <a:r>
                        <a:rPr lang="en" sz="1900">
                          <a:latin typeface="Merriweather"/>
                          <a:ea typeface="Merriweather"/>
                          <a:cs typeface="Merriweather"/>
                          <a:sym typeface="Merriweather"/>
                        </a:rPr>
                        <a:t>226/7809 = 2.9%</a:t>
                      </a:r>
                      <a:endParaRPr sz="1900">
                        <a:latin typeface="Merriweather"/>
                        <a:ea typeface="Merriweather"/>
                        <a:cs typeface="Merriweather"/>
                        <a:sym typeface="Merriweather"/>
                      </a:endParaRPr>
                    </a:p>
                  </a:txBody>
                  <a:tcPr marL="91425" marR="91425" marT="91425" marB="91425">
                    <a:lnL w="19050" cap="flat" cmpd="sng">
                      <a:solidFill>
                        <a:srgbClr val="9E9E9E"/>
                      </a:solidFill>
                      <a:prstDash val="solid"/>
                      <a:round/>
                      <a:headEnd type="none" w="sm" len="sm"/>
                      <a:tailEnd type="none" w="sm" len="sm"/>
                    </a:lnL>
                    <a:lnR w="19050" cap="flat" cmpd="sng">
                      <a:solidFill>
                        <a:srgbClr val="9E9E9E"/>
                      </a:solidFill>
                      <a:prstDash val="solid"/>
                      <a:round/>
                      <a:headEnd type="none" w="sm" len="sm"/>
                      <a:tailEnd type="none" w="sm" len="sm"/>
                    </a:lnR>
                    <a:lnT w="19050" cap="flat" cmpd="sng">
                      <a:solidFill>
                        <a:srgbClr val="9E9E9E"/>
                      </a:solidFill>
                      <a:prstDash val="solid"/>
                      <a:round/>
                      <a:headEnd type="none" w="sm" len="sm"/>
                      <a:tailEnd type="none" w="sm" len="sm"/>
                    </a:lnT>
                    <a:lnB w="19050" cap="flat" cmpd="sng">
                      <a:solidFill>
                        <a:srgbClr val="9E9E9E"/>
                      </a:solidFill>
                      <a:prstDash val="solid"/>
                      <a:round/>
                      <a:headEnd type="none" w="sm" len="sm"/>
                      <a:tailEnd type="none" w="sm" len="sm"/>
                    </a:lnB>
                    <a:solidFill>
                      <a:srgbClr val="CFE2F3"/>
                    </a:solidFill>
                  </a:tcPr>
                </a:tc>
                <a:tc>
                  <a:txBody>
                    <a:bodyPr/>
                    <a:lstStyle/>
                    <a:p>
                      <a:pPr marL="0" lvl="0" indent="0" algn="l" rtl="0">
                        <a:spcBef>
                          <a:spcPts val="0"/>
                        </a:spcBef>
                        <a:spcAft>
                          <a:spcPts val="0"/>
                        </a:spcAft>
                        <a:buNone/>
                      </a:pPr>
                      <a:r>
                        <a:rPr lang="en" sz="1900">
                          <a:latin typeface="Merriweather"/>
                          <a:ea typeface="Merriweather"/>
                          <a:cs typeface="Merriweather"/>
                          <a:sym typeface="Merriweather"/>
                        </a:rPr>
                        <a:t>273/7263 = 3.8%</a:t>
                      </a:r>
                      <a:endParaRPr sz="1900">
                        <a:latin typeface="Merriweather"/>
                        <a:ea typeface="Merriweather"/>
                        <a:cs typeface="Merriweather"/>
                        <a:sym typeface="Merriweather"/>
                      </a:endParaRPr>
                    </a:p>
                  </a:txBody>
                  <a:tcPr marL="91425" marR="91425" marT="91425" marB="91425">
                    <a:lnL w="19050" cap="flat" cmpd="sng">
                      <a:solidFill>
                        <a:srgbClr val="9E9E9E"/>
                      </a:solidFill>
                      <a:prstDash val="solid"/>
                      <a:round/>
                      <a:headEnd type="none" w="sm" len="sm"/>
                      <a:tailEnd type="none" w="sm" len="sm"/>
                    </a:lnL>
                    <a:lnR w="19050" cap="flat" cmpd="sng">
                      <a:solidFill>
                        <a:srgbClr val="9E9E9E"/>
                      </a:solidFill>
                      <a:prstDash val="solid"/>
                      <a:round/>
                      <a:headEnd type="none" w="sm" len="sm"/>
                      <a:tailEnd type="none" w="sm" len="sm"/>
                    </a:lnR>
                    <a:lnT w="19050" cap="flat" cmpd="sng">
                      <a:solidFill>
                        <a:srgbClr val="9E9E9E"/>
                      </a:solidFill>
                      <a:prstDash val="solid"/>
                      <a:round/>
                      <a:headEnd type="none" w="sm" len="sm"/>
                      <a:tailEnd type="none" w="sm" len="sm"/>
                    </a:lnT>
                    <a:lnB w="19050" cap="flat" cmpd="sng">
                      <a:solidFill>
                        <a:srgbClr val="9E9E9E"/>
                      </a:solidFill>
                      <a:prstDash val="solid"/>
                      <a:round/>
                      <a:headEnd type="none" w="sm" len="sm"/>
                      <a:tailEnd type="none" w="sm" len="sm"/>
                    </a:lnB>
                    <a:solidFill>
                      <a:srgbClr val="CFE2F3"/>
                    </a:solidFill>
                  </a:tcPr>
                </a:tc>
                <a:tc>
                  <a:txBody>
                    <a:bodyPr/>
                    <a:lstStyle/>
                    <a:p>
                      <a:pPr marL="0" lvl="0" indent="0" algn="l" rtl="0">
                        <a:spcBef>
                          <a:spcPts val="0"/>
                        </a:spcBef>
                        <a:spcAft>
                          <a:spcPts val="0"/>
                        </a:spcAft>
                        <a:buNone/>
                      </a:pPr>
                      <a:r>
                        <a:rPr lang="en" sz="1900">
                          <a:solidFill>
                            <a:srgbClr val="FF0000"/>
                          </a:solidFill>
                          <a:latin typeface="Merriweather"/>
                          <a:ea typeface="Merriweather"/>
                          <a:cs typeface="Merriweather"/>
                          <a:sym typeface="Merriweather"/>
                        </a:rPr>
                        <a:t>+0.9%</a:t>
                      </a:r>
                      <a:endParaRPr sz="1900">
                        <a:solidFill>
                          <a:srgbClr val="FF0000"/>
                        </a:solidFill>
                        <a:latin typeface="Merriweather"/>
                        <a:ea typeface="Merriweather"/>
                        <a:cs typeface="Merriweather"/>
                        <a:sym typeface="Merriweather"/>
                      </a:endParaRPr>
                    </a:p>
                  </a:txBody>
                  <a:tcPr marL="91425" marR="91425" marT="91425" marB="91425">
                    <a:lnL w="19050" cap="flat" cmpd="sng">
                      <a:solidFill>
                        <a:srgbClr val="9E9E9E"/>
                      </a:solidFill>
                      <a:prstDash val="solid"/>
                      <a:round/>
                      <a:headEnd type="none" w="sm" len="sm"/>
                      <a:tailEnd type="none" w="sm" len="sm"/>
                    </a:lnL>
                    <a:lnR w="19050" cap="flat" cmpd="sng">
                      <a:solidFill>
                        <a:srgbClr val="9E9E9E"/>
                      </a:solidFill>
                      <a:prstDash val="solid"/>
                      <a:round/>
                      <a:headEnd type="none" w="sm" len="sm"/>
                      <a:tailEnd type="none" w="sm" len="sm"/>
                    </a:lnR>
                    <a:lnT w="19050" cap="flat" cmpd="sng">
                      <a:solidFill>
                        <a:srgbClr val="9E9E9E"/>
                      </a:solidFill>
                      <a:prstDash val="solid"/>
                      <a:round/>
                      <a:headEnd type="none" w="sm" len="sm"/>
                      <a:tailEnd type="none" w="sm" len="sm"/>
                    </a:lnT>
                    <a:lnB w="19050" cap="flat" cmpd="sng">
                      <a:solidFill>
                        <a:srgbClr val="9E9E9E"/>
                      </a:solidFill>
                      <a:prstDash val="solid"/>
                      <a:round/>
                      <a:headEnd type="none" w="sm" len="sm"/>
                      <a:tailEnd type="none" w="sm" len="sm"/>
                    </a:lnB>
                    <a:solidFill>
                      <a:srgbClr val="CFE2F3"/>
                    </a:solidFill>
                  </a:tcPr>
                </a:tc>
                <a:extLst>
                  <a:ext uri="{0D108BD9-81ED-4DB2-BD59-A6C34878D82A}">
                    <a16:rowId xmlns:a16="http://schemas.microsoft.com/office/drawing/2014/main" val="10001"/>
                  </a:ext>
                </a:extLst>
              </a:tr>
              <a:tr h="739500">
                <a:tc>
                  <a:txBody>
                    <a:bodyPr/>
                    <a:lstStyle/>
                    <a:p>
                      <a:pPr marL="0" lvl="0" indent="0" algn="l" rtl="0">
                        <a:spcBef>
                          <a:spcPts val="0"/>
                        </a:spcBef>
                        <a:spcAft>
                          <a:spcPts val="0"/>
                        </a:spcAft>
                        <a:buNone/>
                      </a:pPr>
                      <a:r>
                        <a:rPr lang="en" sz="1900">
                          <a:latin typeface="Merriweather"/>
                          <a:ea typeface="Merriweather"/>
                          <a:cs typeface="Merriweather"/>
                          <a:sym typeface="Merriweather"/>
                        </a:rPr>
                        <a:t>Middle School</a:t>
                      </a:r>
                      <a:endParaRPr sz="1900">
                        <a:latin typeface="Merriweather"/>
                        <a:ea typeface="Merriweather"/>
                        <a:cs typeface="Merriweather"/>
                        <a:sym typeface="Merriweather"/>
                      </a:endParaRPr>
                    </a:p>
                    <a:p>
                      <a:pPr marL="0" lvl="0" indent="0" algn="l" rtl="0">
                        <a:spcBef>
                          <a:spcPts val="0"/>
                        </a:spcBef>
                        <a:spcAft>
                          <a:spcPts val="0"/>
                        </a:spcAft>
                        <a:buNone/>
                      </a:pPr>
                      <a:r>
                        <a:rPr lang="en" sz="1900">
                          <a:latin typeface="Merriweather"/>
                          <a:ea typeface="Merriweather"/>
                          <a:cs typeface="Merriweather"/>
                          <a:sym typeface="Merriweather"/>
                        </a:rPr>
                        <a:t>   F Grade</a:t>
                      </a:r>
                      <a:endParaRPr sz="1900">
                        <a:latin typeface="Merriweather"/>
                        <a:ea typeface="Merriweather"/>
                        <a:cs typeface="Merriweather"/>
                        <a:sym typeface="Merriweather"/>
                      </a:endParaRPr>
                    </a:p>
                  </a:txBody>
                  <a:tcPr marL="91425" marR="91425" marT="91425" marB="91425">
                    <a:lnL w="19050" cap="flat" cmpd="sng">
                      <a:solidFill>
                        <a:srgbClr val="9E9E9E"/>
                      </a:solidFill>
                      <a:prstDash val="solid"/>
                      <a:round/>
                      <a:headEnd type="none" w="sm" len="sm"/>
                      <a:tailEnd type="none" w="sm" len="sm"/>
                    </a:lnL>
                    <a:lnR w="19050" cap="flat" cmpd="sng">
                      <a:solidFill>
                        <a:srgbClr val="9E9E9E"/>
                      </a:solidFill>
                      <a:prstDash val="solid"/>
                      <a:round/>
                      <a:headEnd type="none" w="sm" len="sm"/>
                      <a:tailEnd type="none" w="sm" len="sm"/>
                    </a:lnR>
                    <a:lnT w="19050" cap="flat" cmpd="sng">
                      <a:solidFill>
                        <a:srgbClr val="9E9E9E"/>
                      </a:solidFill>
                      <a:prstDash val="solid"/>
                      <a:round/>
                      <a:headEnd type="none" w="sm" len="sm"/>
                      <a:tailEnd type="none" w="sm" len="sm"/>
                    </a:lnT>
                    <a:lnB w="38100" cap="flat" cmpd="sng">
                      <a:solidFill>
                        <a:srgbClr val="000000"/>
                      </a:solidFill>
                      <a:prstDash val="solid"/>
                      <a:round/>
                      <a:headEnd type="none" w="sm" len="sm"/>
                      <a:tailEnd type="none" w="sm" len="sm"/>
                    </a:lnB>
                    <a:solidFill>
                      <a:srgbClr val="9FC5E8"/>
                    </a:solidFill>
                  </a:tcPr>
                </a:tc>
                <a:tc>
                  <a:txBody>
                    <a:bodyPr/>
                    <a:lstStyle/>
                    <a:p>
                      <a:pPr marL="0" lvl="0" indent="0" algn="l" rtl="0">
                        <a:spcBef>
                          <a:spcPts val="0"/>
                        </a:spcBef>
                        <a:spcAft>
                          <a:spcPts val="0"/>
                        </a:spcAft>
                        <a:buNone/>
                      </a:pPr>
                      <a:r>
                        <a:rPr lang="en" sz="1900">
                          <a:latin typeface="Merriweather"/>
                          <a:ea typeface="Merriweather"/>
                          <a:cs typeface="Merriweather"/>
                          <a:sym typeface="Merriweather"/>
                        </a:rPr>
                        <a:t>99/7809 = 1.3%</a:t>
                      </a:r>
                      <a:endParaRPr sz="1900">
                        <a:latin typeface="Merriweather"/>
                        <a:ea typeface="Merriweather"/>
                        <a:cs typeface="Merriweather"/>
                        <a:sym typeface="Merriweather"/>
                      </a:endParaRPr>
                    </a:p>
                  </a:txBody>
                  <a:tcPr marL="91425" marR="91425" marT="91425" marB="91425">
                    <a:lnL w="19050" cap="flat" cmpd="sng">
                      <a:solidFill>
                        <a:srgbClr val="9E9E9E"/>
                      </a:solidFill>
                      <a:prstDash val="solid"/>
                      <a:round/>
                      <a:headEnd type="none" w="sm" len="sm"/>
                      <a:tailEnd type="none" w="sm" len="sm"/>
                    </a:lnL>
                    <a:lnR w="19050" cap="flat" cmpd="sng">
                      <a:solidFill>
                        <a:srgbClr val="9E9E9E"/>
                      </a:solidFill>
                      <a:prstDash val="solid"/>
                      <a:round/>
                      <a:headEnd type="none" w="sm" len="sm"/>
                      <a:tailEnd type="none" w="sm" len="sm"/>
                    </a:lnR>
                    <a:lnT w="19050" cap="flat" cmpd="sng">
                      <a:solidFill>
                        <a:srgbClr val="9E9E9E"/>
                      </a:solidFill>
                      <a:prstDash val="solid"/>
                      <a:round/>
                      <a:headEnd type="none" w="sm" len="sm"/>
                      <a:tailEnd type="none" w="sm" len="sm"/>
                    </a:lnT>
                    <a:lnB w="38100" cap="flat" cmpd="sng">
                      <a:solidFill>
                        <a:srgbClr val="000000"/>
                      </a:solidFill>
                      <a:prstDash val="solid"/>
                      <a:round/>
                      <a:headEnd type="none" w="sm" len="sm"/>
                      <a:tailEnd type="none" w="sm" len="sm"/>
                    </a:lnB>
                    <a:solidFill>
                      <a:srgbClr val="9FC5E8"/>
                    </a:solidFill>
                  </a:tcPr>
                </a:tc>
                <a:tc>
                  <a:txBody>
                    <a:bodyPr/>
                    <a:lstStyle/>
                    <a:p>
                      <a:pPr marL="0" lvl="0" indent="0" algn="l" rtl="0">
                        <a:spcBef>
                          <a:spcPts val="0"/>
                        </a:spcBef>
                        <a:spcAft>
                          <a:spcPts val="0"/>
                        </a:spcAft>
                        <a:buNone/>
                      </a:pPr>
                      <a:r>
                        <a:rPr lang="en" sz="1900">
                          <a:latin typeface="Merriweather"/>
                          <a:ea typeface="Merriweather"/>
                          <a:cs typeface="Merriweather"/>
                          <a:sym typeface="Merriweather"/>
                        </a:rPr>
                        <a:t>258/7263 = 3.6%</a:t>
                      </a:r>
                      <a:endParaRPr sz="1900">
                        <a:latin typeface="Merriweather"/>
                        <a:ea typeface="Merriweather"/>
                        <a:cs typeface="Merriweather"/>
                        <a:sym typeface="Merriweather"/>
                      </a:endParaRPr>
                    </a:p>
                  </a:txBody>
                  <a:tcPr marL="91425" marR="91425" marT="91425" marB="91425">
                    <a:lnL w="19050" cap="flat" cmpd="sng">
                      <a:solidFill>
                        <a:srgbClr val="9E9E9E"/>
                      </a:solidFill>
                      <a:prstDash val="solid"/>
                      <a:round/>
                      <a:headEnd type="none" w="sm" len="sm"/>
                      <a:tailEnd type="none" w="sm" len="sm"/>
                    </a:lnL>
                    <a:lnR w="19050" cap="flat" cmpd="sng">
                      <a:solidFill>
                        <a:srgbClr val="9E9E9E"/>
                      </a:solidFill>
                      <a:prstDash val="solid"/>
                      <a:round/>
                      <a:headEnd type="none" w="sm" len="sm"/>
                      <a:tailEnd type="none" w="sm" len="sm"/>
                    </a:lnR>
                    <a:lnT w="19050" cap="flat" cmpd="sng">
                      <a:solidFill>
                        <a:srgbClr val="9E9E9E"/>
                      </a:solidFill>
                      <a:prstDash val="solid"/>
                      <a:round/>
                      <a:headEnd type="none" w="sm" len="sm"/>
                      <a:tailEnd type="none" w="sm" len="sm"/>
                    </a:lnT>
                    <a:lnB w="38100" cap="flat" cmpd="sng">
                      <a:solidFill>
                        <a:srgbClr val="000000"/>
                      </a:solidFill>
                      <a:prstDash val="solid"/>
                      <a:round/>
                      <a:headEnd type="none" w="sm" len="sm"/>
                      <a:tailEnd type="none" w="sm" len="sm"/>
                    </a:lnB>
                    <a:solidFill>
                      <a:srgbClr val="9FC5E8"/>
                    </a:solidFill>
                  </a:tcPr>
                </a:tc>
                <a:tc>
                  <a:txBody>
                    <a:bodyPr/>
                    <a:lstStyle/>
                    <a:p>
                      <a:pPr marL="0" lvl="0" indent="0" algn="l" rtl="0">
                        <a:spcBef>
                          <a:spcPts val="0"/>
                        </a:spcBef>
                        <a:spcAft>
                          <a:spcPts val="0"/>
                        </a:spcAft>
                        <a:buNone/>
                      </a:pPr>
                      <a:r>
                        <a:rPr lang="en" sz="1900">
                          <a:solidFill>
                            <a:srgbClr val="FF0000"/>
                          </a:solidFill>
                          <a:latin typeface="Merriweather"/>
                          <a:ea typeface="Merriweather"/>
                          <a:cs typeface="Merriweather"/>
                          <a:sym typeface="Merriweather"/>
                        </a:rPr>
                        <a:t>+2.3%</a:t>
                      </a:r>
                      <a:endParaRPr sz="1900">
                        <a:solidFill>
                          <a:srgbClr val="FF0000"/>
                        </a:solidFill>
                        <a:latin typeface="Merriweather"/>
                        <a:ea typeface="Merriweather"/>
                        <a:cs typeface="Merriweather"/>
                        <a:sym typeface="Merriweather"/>
                      </a:endParaRPr>
                    </a:p>
                  </a:txBody>
                  <a:tcPr marL="91425" marR="91425" marT="91425" marB="91425">
                    <a:lnL w="19050" cap="flat" cmpd="sng">
                      <a:solidFill>
                        <a:srgbClr val="9E9E9E"/>
                      </a:solidFill>
                      <a:prstDash val="solid"/>
                      <a:round/>
                      <a:headEnd type="none" w="sm" len="sm"/>
                      <a:tailEnd type="none" w="sm" len="sm"/>
                    </a:lnL>
                    <a:lnR w="19050" cap="flat" cmpd="sng">
                      <a:solidFill>
                        <a:srgbClr val="9E9E9E"/>
                      </a:solidFill>
                      <a:prstDash val="solid"/>
                      <a:round/>
                      <a:headEnd type="none" w="sm" len="sm"/>
                      <a:tailEnd type="none" w="sm" len="sm"/>
                    </a:lnR>
                    <a:lnT w="19050" cap="flat" cmpd="sng">
                      <a:solidFill>
                        <a:srgbClr val="9E9E9E"/>
                      </a:solidFill>
                      <a:prstDash val="solid"/>
                      <a:round/>
                      <a:headEnd type="none" w="sm" len="sm"/>
                      <a:tailEnd type="none" w="sm" len="sm"/>
                    </a:lnT>
                    <a:lnB w="38100" cap="flat" cmpd="sng">
                      <a:solidFill>
                        <a:srgbClr val="000000"/>
                      </a:solidFill>
                      <a:prstDash val="solid"/>
                      <a:round/>
                      <a:headEnd type="none" w="sm" len="sm"/>
                      <a:tailEnd type="none" w="sm" len="sm"/>
                    </a:lnB>
                    <a:solidFill>
                      <a:srgbClr val="9FC5E8"/>
                    </a:solidFill>
                  </a:tcPr>
                </a:tc>
                <a:extLst>
                  <a:ext uri="{0D108BD9-81ED-4DB2-BD59-A6C34878D82A}">
                    <a16:rowId xmlns:a16="http://schemas.microsoft.com/office/drawing/2014/main" val="10002"/>
                  </a:ext>
                </a:extLst>
              </a:tr>
              <a:tr h="739500">
                <a:tc>
                  <a:txBody>
                    <a:bodyPr/>
                    <a:lstStyle/>
                    <a:p>
                      <a:pPr marL="0" lvl="0" indent="0" algn="l" rtl="0">
                        <a:spcBef>
                          <a:spcPts val="0"/>
                        </a:spcBef>
                        <a:spcAft>
                          <a:spcPts val="0"/>
                        </a:spcAft>
                        <a:buNone/>
                      </a:pPr>
                      <a:r>
                        <a:rPr lang="en" sz="1900">
                          <a:latin typeface="Merriweather"/>
                          <a:ea typeface="Merriweather"/>
                          <a:cs typeface="Merriweather"/>
                          <a:sym typeface="Merriweather"/>
                        </a:rPr>
                        <a:t>High School</a:t>
                      </a:r>
                      <a:endParaRPr sz="1900">
                        <a:latin typeface="Merriweather"/>
                        <a:ea typeface="Merriweather"/>
                        <a:cs typeface="Merriweather"/>
                        <a:sym typeface="Merriweather"/>
                      </a:endParaRPr>
                    </a:p>
                    <a:p>
                      <a:pPr marL="0" lvl="0" indent="0" algn="l" rtl="0">
                        <a:spcBef>
                          <a:spcPts val="0"/>
                        </a:spcBef>
                        <a:spcAft>
                          <a:spcPts val="0"/>
                        </a:spcAft>
                        <a:buNone/>
                      </a:pPr>
                      <a:r>
                        <a:rPr lang="en" sz="1900">
                          <a:latin typeface="Merriweather"/>
                          <a:ea typeface="Merriweather"/>
                          <a:cs typeface="Merriweather"/>
                          <a:sym typeface="Merriweather"/>
                        </a:rPr>
                        <a:t>   D Grade</a:t>
                      </a:r>
                      <a:endParaRPr sz="1900">
                        <a:latin typeface="Merriweather"/>
                        <a:ea typeface="Merriweather"/>
                        <a:cs typeface="Merriweather"/>
                        <a:sym typeface="Merriweather"/>
                      </a:endParaRPr>
                    </a:p>
                  </a:txBody>
                  <a:tcPr marL="91425" marR="91425" marT="91425" marB="91425">
                    <a:lnL w="19050" cap="flat" cmpd="sng">
                      <a:solidFill>
                        <a:srgbClr val="9E9E9E"/>
                      </a:solidFill>
                      <a:prstDash val="solid"/>
                      <a:round/>
                      <a:headEnd type="none" w="sm" len="sm"/>
                      <a:tailEnd type="none" w="sm" len="sm"/>
                    </a:lnL>
                    <a:lnR w="19050" cap="flat" cmpd="sng">
                      <a:solidFill>
                        <a:srgbClr val="9E9E9E"/>
                      </a:solidFill>
                      <a:prstDash val="solid"/>
                      <a:round/>
                      <a:headEnd type="none" w="sm" len="sm"/>
                      <a:tailEnd type="none" w="sm" len="sm"/>
                    </a:lnR>
                    <a:lnT w="38100" cap="flat" cmpd="sng">
                      <a:solidFill>
                        <a:srgbClr val="000000"/>
                      </a:solidFill>
                      <a:prstDash val="solid"/>
                      <a:round/>
                      <a:headEnd type="none" w="sm" len="sm"/>
                      <a:tailEnd type="none" w="sm" len="sm"/>
                    </a:lnT>
                    <a:lnB w="19050" cap="flat" cmpd="sng">
                      <a:solidFill>
                        <a:srgbClr val="9E9E9E"/>
                      </a:solidFill>
                      <a:prstDash val="solid"/>
                      <a:round/>
                      <a:headEnd type="none" w="sm" len="sm"/>
                      <a:tailEnd type="none" w="sm" len="sm"/>
                    </a:lnB>
                    <a:solidFill>
                      <a:srgbClr val="CFE2F3"/>
                    </a:solidFill>
                  </a:tcPr>
                </a:tc>
                <a:tc>
                  <a:txBody>
                    <a:bodyPr/>
                    <a:lstStyle/>
                    <a:p>
                      <a:pPr marL="0" lvl="0" indent="0" algn="l" rtl="0">
                        <a:spcBef>
                          <a:spcPts val="0"/>
                        </a:spcBef>
                        <a:spcAft>
                          <a:spcPts val="0"/>
                        </a:spcAft>
                        <a:buNone/>
                      </a:pPr>
                      <a:r>
                        <a:rPr lang="en" sz="1900">
                          <a:latin typeface="Merriweather"/>
                          <a:ea typeface="Merriweather"/>
                          <a:cs typeface="Merriweather"/>
                          <a:sym typeface="Merriweather"/>
                        </a:rPr>
                        <a:t>564/10,020 = 5.6%</a:t>
                      </a:r>
                      <a:endParaRPr sz="1900">
                        <a:latin typeface="Merriweather"/>
                        <a:ea typeface="Merriweather"/>
                        <a:cs typeface="Merriweather"/>
                        <a:sym typeface="Merriweather"/>
                      </a:endParaRPr>
                    </a:p>
                  </a:txBody>
                  <a:tcPr marL="91425" marR="91425" marT="91425" marB="91425">
                    <a:lnL w="19050" cap="flat" cmpd="sng">
                      <a:solidFill>
                        <a:srgbClr val="9E9E9E"/>
                      </a:solidFill>
                      <a:prstDash val="solid"/>
                      <a:round/>
                      <a:headEnd type="none" w="sm" len="sm"/>
                      <a:tailEnd type="none" w="sm" len="sm"/>
                    </a:lnL>
                    <a:lnR w="19050" cap="flat" cmpd="sng">
                      <a:solidFill>
                        <a:srgbClr val="9E9E9E"/>
                      </a:solidFill>
                      <a:prstDash val="solid"/>
                      <a:round/>
                      <a:headEnd type="none" w="sm" len="sm"/>
                      <a:tailEnd type="none" w="sm" len="sm"/>
                    </a:lnR>
                    <a:lnT w="38100" cap="flat" cmpd="sng">
                      <a:solidFill>
                        <a:srgbClr val="000000"/>
                      </a:solidFill>
                      <a:prstDash val="solid"/>
                      <a:round/>
                      <a:headEnd type="none" w="sm" len="sm"/>
                      <a:tailEnd type="none" w="sm" len="sm"/>
                    </a:lnT>
                    <a:lnB w="19050" cap="flat" cmpd="sng">
                      <a:solidFill>
                        <a:srgbClr val="9E9E9E"/>
                      </a:solidFill>
                      <a:prstDash val="solid"/>
                      <a:round/>
                      <a:headEnd type="none" w="sm" len="sm"/>
                      <a:tailEnd type="none" w="sm" len="sm"/>
                    </a:lnB>
                    <a:solidFill>
                      <a:srgbClr val="CFE2F3"/>
                    </a:solidFill>
                  </a:tcPr>
                </a:tc>
                <a:tc>
                  <a:txBody>
                    <a:bodyPr/>
                    <a:lstStyle/>
                    <a:p>
                      <a:pPr marL="0" lvl="0" indent="0" algn="l" rtl="0">
                        <a:spcBef>
                          <a:spcPts val="0"/>
                        </a:spcBef>
                        <a:spcAft>
                          <a:spcPts val="0"/>
                        </a:spcAft>
                        <a:buNone/>
                      </a:pPr>
                      <a:r>
                        <a:rPr lang="en" sz="1900">
                          <a:latin typeface="Merriweather"/>
                          <a:ea typeface="Merriweather"/>
                          <a:cs typeface="Merriweather"/>
                          <a:sym typeface="Merriweather"/>
                        </a:rPr>
                        <a:t>463/10,090 = 4.6%</a:t>
                      </a:r>
                      <a:endParaRPr sz="1900">
                        <a:latin typeface="Merriweather"/>
                        <a:ea typeface="Merriweather"/>
                        <a:cs typeface="Merriweather"/>
                        <a:sym typeface="Merriweather"/>
                      </a:endParaRPr>
                    </a:p>
                  </a:txBody>
                  <a:tcPr marL="91425" marR="91425" marT="91425" marB="91425">
                    <a:lnL w="19050" cap="flat" cmpd="sng">
                      <a:solidFill>
                        <a:srgbClr val="9E9E9E"/>
                      </a:solidFill>
                      <a:prstDash val="solid"/>
                      <a:round/>
                      <a:headEnd type="none" w="sm" len="sm"/>
                      <a:tailEnd type="none" w="sm" len="sm"/>
                    </a:lnL>
                    <a:lnR w="19050" cap="flat" cmpd="sng">
                      <a:solidFill>
                        <a:srgbClr val="9E9E9E"/>
                      </a:solidFill>
                      <a:prstDash val="solid"/>
                      <a:round/>
                      <a:headEnd type="none" w="sm" len="sm"/>
                      <a:tailEnd type="none" w="sm" len="sm"/>
                    </a:lnR>
                    <a:lnT w="38100" cap="flat" cmpd="sng">
                      <a:solidFill>
                        <a:srgbClr val="000000"/>
                      </a:solidFill>
                      <a:prstDash val="solid"/>
                      <a:round/>
                      <a:headEnd type="none" w="sm" len="sm"/>
                      <a:tailEnd type="none" w="sm" len="sm"/>
                    </a:lnT>
                    <a:lnB w="19050" cap="flat" cmpd="sng">
                      <a:solidFill>
                        <a:srgbClr val="9E9E9E"/>
                      </a:solidFill>
                      <a:prstDash val="solid"/>
                      <a:round/>
                      <a:headEnd type="none" w="sm" len="sm"/>
                      <a:tailEnd type="none" w="sm" len="sm"/>
                    </a:lnB>
                    <a:solidFill>
                      <a:srgbClr val="CFE2F3"/>
                    </a:solidFill>
                  </a:tcPr>
                </a:tc>
                <a:tc>
                  <a:txBody>
                    <a:bodyPr/>
                    <a:lstStyle/>
                    <a:p>
                      <a:pPr marL="0" lvl="0" indent="0" algn="l" rtl="0">
                        <a:spcBef>
                          <a:spcPts val="0"/>
                        </a:spcBef>
                        <a:spcAft>
                          <a:spcPts val="0"/>
                        </a:spcAft>
                        <a:buNone/>
                      </a:pPr>
                      <a:r>
                        <a:rPr lang="en" sz="1900">
                          <a:solidFill>
                            <a:srgbClr val="274E13"/>
                          </a:solidFill>
                          <a:latin typeface="Merriweather"/>
                          <a:ea typeface="Merriweather"/>
                          <a:cs typeface="Merriweather"/>
                          <a:sym typeface="Merriweather"/>
                        </a:rPr>
                        <a:t>-0.9%</a:t>
                      </a:r>
                      <a:endParaRPr sz="1900">
                        <a:solidFill>
                          <a:srgbClr val="274E13"/>
                        </a:solidFill>
                        <a:latin typeface="Merriweather"/>
                        <a:ea typeface="Merriweather"/>
                        <a:cs typeface="Merriweather"/>
                        <a:sym typeface="Merriweather"/>
                      </a:endParaRPr>
                    </a:p>
                  </a:txBody>
                  <a:tcPr marL="91425" marR="91425" marT="91425" marB="91425">
                    <a:lnL w="19050" cap="flat" cmpd="sng">
                      <a:solidFill>
                        <a:srgbClr val="9E9E9E"/>
                      </a:solidFill>
                      <a:prstDash val="solid"/>
                      <a:round/>
                      <a:headEnd type="none" w="sm" len="sm"/>
                      <a:tailEnd type="none" w="sm" len="sm"/>
                    </a:lnL>
                    <a:lnR w="19050" cap="flat" cmpd="sng">
                      <a:solidFill>
                        <a:srgbClr val="9E9E9E"/>
                      </a:solidFill>
                      <a:prstDash val="solid"/>
                      <a:round/>
                      <a:headEnd type="none" w="sm" len="sm"/>
                      <a:tailEnd type="none" w="sm" len="sm"/>
                    </a:lnR>
                    <a:lnT w="38100" cap="flat" cmpd="sng">
                      <a:solidFill>
                        <a:srgbClr val="000000"/>
                      </a:solidFill>
                      <a:prstDash val="solid"/>
                      <a:round/>
                      <a:headEnd type="none" w="sm" len="sm"/>
                      <a:tailEnd type="none" w="sm" len="sm"/>
                    </a:lnT>
                    <a:lnB w="19050" cap="flat" cmpd="sng">
                      <a:solidFill>
                        <a:srgbClr val="9E9E9E"/>
                      </a:solidFill>
                      <a:prstDash val="solid"/>
                      <a:round/>
                      <a:headEnd type="none" w="sm" len="sm"/>
                      <a:tailEnd type="none" w="sm" len="sm"/>
                    </a:lnB>
                    <a:solidFill>
                      <a:srgbClr val="CFE2F3"/>
                    </a:solidFill>
                  </a:tcPr>
                </a:tc>
                <a:extLst>
                  <a:ext uri="{0D108BD9-81ED-4DB2-BD59-A6C34878D82A}">
                    <a16:rowId xmlns:a16="http://schemas.microsoft.com/office/drawing/2014/main" val="10003"/>
                  </a:ext>
                </a:extLst>
              </a:tr>
              <a:tr h="739500">
                <a:tc>
                  <a:txBody>
                    <a:bodyPr/>
                    <a:lstStyle/>
                    <a:p>
                      <a:pPr marL="0" lvl="0" indent="0" algn="l" rtl="0">
                        <a:spcBef>
                          <a:spcPts val="0"/>
                        </a:spcBef>
                        <a:spcAft>
                          <a:spcPts val="0"/>
                        </a:spcAft>
                        <a:buNone/>
                      </a:pPr>
                      <a:r>
                        <a:rPr lang="en" sz="1900">
                          <a:latin typeface="Merriweather"/>
                          <a:ea typeface="Merriweather"/>
                          <a:cs typeface="Merriweather"/>
                          <a:sym typeface="Merriweather"/>
                        </a:rPr>
                        <a:t>High School</a:t>
                      </a:r>
                      <a:endParaRPr sz="1900">
                        <a:latin typeface="Merriweather"/>
                        <a:ea typeface="Merriweather"/>
                        <a:cs typeface="Merriweather"/>
                        <a:sym typeface="Merriweather"/>
                      </a:endParaRPr>
                    </a:p>
                    <a:p>
                      <a:pPr marL="0" lvl="0" indent="0" algn="l" rtl="0">
                        <a:spcBef>
                          <a:spcPts val="0"/>
                        </a:spcBef>
                        <a:spcAft>
                          <a:spcPts val="0"/>
                        </a:spcAft>
                        <a:buNone/>
                      </a:pPr>
                      <a:r>
                        <a:rPr lang="en" sz="1900">
                          <a:latin typeface="Merriweather"/>
                          <a:ea typeface="Merriweather"/>
                          <a:cs typeface="Merriweather"/>
                          <a:sym typeface="Merriweather"/>
                        </a:rPr>
                        <a:t>   F Grade</a:t>
                      </a:r>
                      <a:endParaRPr sz="1900">
                        <a:latin typeface="Merriweather"/>
                        <a:ea typeface="Merriweather"/>
                        <a:cs typeface="Merriweather"/>
                        <a:sym typeface="Merriweather"/>
                      </a:endParaRPr>
                    </a:p>
                  </a:txBody>
                  <a:tcPr marL="91425" marR="91425" marT="91425" marB="91425">
                    <a:lnL w="19050" cap="flat" cmpd="sng">
                      <a:solidFill>
                        <a:srgbClr val="9E9E9E"/>
                      </a:solidFill>
                      <a:prstDash val="solid"/>
                      <a:round/>
                      <a:headEnd type="none" w="sm" len="sm"/>
                      <a:tailEnd type="none" w="sm" len="sm"/>
                    </a:lnL>
                    <a:lnR w="19050" cap="flat" cmpd="sng">
                      <a:solidFill>
                        <a:srgbClr val="9E9E9E"/>
                      </a:solidFill>
                      <a:prstDash val="solid"/>
                      <a:round/>
                      <a:headEnd type="none" w="sm" len="sm"/>
                      <a:tailEnd type="none" w="sm" len="sm"/>
                    </a:lnR>
                    <a:lnT w="19050" cap="flat" cmpd="sng">
                      <a:solidFill>
                        <a:srgbClr val="9E9E9E"/>
                      </a:solidFill>
                      <a:prstDash val="solid"/>
                      <a:round/>
                      <a:headEnd type="none" w="sm" len="sm"/>
                      <a:tailEnd type="none" w="sm" len="sm"/>
                    </a:lnT>
                    <a:lnB w="19050" cap="flat" cmpd="sng">
                      <a:solidFill>
                        <a:srgbClr val="9E9E9E"/>
                      </a:solidFill>
                      <a:prstDash val="solid"/>
                      <a:round/>
                      <a:headEnd type="none" w="sm" len="sm"/>
                      <a:tailEnd type="none" w="sm" len="sm"/>
                    </a:lnB>
                    <a:solidFill>
                      <a:srgbClr val="9FC5E8"/>
                    </a:solidFill>
                  </a:tcPr>
                </a:tc>
                <a:tc>
                  <a:txBody>
                    <a:bodyPr/>
                    <a:lstStyle/>
                    <a:p>
                      <a:pPr marL="0" lvl="0" indent="0" algn="l" rtl="0">
                        <a:spcBef>
                          <a:spcPts val="0"/>
                        </a:spcBef>
                        <a:spcAft>
                          <a:spcPts val="0"/>
                        </a:spcAft>
                        <a:buNone/>
                      </a:pPr>
                      <a:r>
                        <a:rPr lang="en" sz="1900">
                          <a:latin typeface="Merriweather"/>
                          <a:ea typeface="Merriweather"/>
                          <a:cs typeface="Merriweather"/>
                          <a:sym typeface="Merriweather"/>
                        </a:rPr>
                        <a:t>270/10,020 = 2.7%</a:t>
                      </a:r>
                      <a:endParaRPr sz="1900">
                        <a:latin typeface="Merriweather"/>
                        <a:ea typeface="Merriweather"/>
                        <a:cs typeface="Merriweather"/>
                        <a:sym typeface="Merriweather"/>
                      </a:endParaRPr>
                    </a:p>
                  </a:txBody>
                  <a:tcPr marL="91425" marR="91425" marT="91425" marB="91425">
                    <a:lnL w="19050" cap="flat" cmpd="sng">
                      <a:solidFill>
                        <a:srgbClr val="9E9E9E"/>
                      </a:solidFill>
                      <a:prstDash val="solid"/>
                      <a:round/>
                      <a:headEnd type="none" w="sm" len="sm"/>
                      <a:tailEnd type="none" w="sm" len="sm"/>
                    </a:lnL>
                    <a:lnR w="19050" cap="flat" cmpd="sng">
                      <a:solidFill>
                        <a:srgbClr val="9E9E9E"/>
                      </a:solidFill>
                      <a:prstDash val="solid"/>
                      <a:round/>
                      <a:headEnd type="none" w="sm" len="sm"/>
                      <a:tailEnd type="none" w="sm" len="sm"/>
                    </a:lnR>
                    <a:lnT w="19050" cap="flat" cmpd="sng">
                      <a:solidFill>
                        <a:srgbClr val="9E9E9E"/>
                      </a:solidFill>
                      <a:prstDash val="solid"/>
                      <a:round/>
                      <a:headEnd type="none" w="sm" len="sm"/>
                      <a:tailEnd type="none" w="sm" len="sm"/>
                    </a:lnT>
                    <a:lnB w="19050" cap="flat" cmpd="sng">
                      <a:solidFill>
                        <a:srgbClr val="9E9E9E"/>
                      </a:solidFill>
                      <a:prstDash val="solid"/>
                      <a:round/>
                      <a:headEnd type="none" w="sm" len="sm"/>
                      <a:tailEnd type="none" w="sm" len="sm"/>
                    </a:lnB>
                    <a:solidFill>
                      <a:srgbClr val="9FC5E8"/>
                    </a:solidFill>
                  </a:tcPr>
                </a:tc>
                <a:tc>
                  <a:txBody>
                    <a:bodyPr/>
                    <a:lstStyle/>
                    <a:p>
                      <a:pPr marL="0" lvl="0" indent="0" algn="l" rtl="0">
                        <a:spcBef>
                          <a:spcPts val="0"/>
                        </a:spcBef>
                        <a:spcAft>
                          <a:spcPts val="0"/>
                        </a:spcAft>
                        <a:buNone/>
                      </a:pPr>
                      <a:r>
                        <a:rPr lang="en" sz="1900">
                          <a:latin typeface="Merriweather"/>
                          <a:ea typeface="Merriweather"/>
                          <a:cs typeface="Merriweather"/>
                          <a:sym typeface="Merriweather"/>
                        </a:rPr>
                        <a:t>308/10,090 = 3.1%</a:t>
                      </a:r>
                      <a:endParaRPr sz="1900">
                        <a:latin typeface="Merriweather"/>
                        <a:ea typeface="Merriweather"/>
                        <a:cs typeface="Merriweather"/>
                        <a:sym typeface="Merriweather"/>
                      </a:endParaRPr>
                    </a:p>
                  </a:txBody>
                  <a:tcPr marL="91425" marR="91425" marT="91425" marB="91425">
                    <a:lnL w="19050" cap="flat" cmpd="sng">
                      <a:solidFill>
                        <a:srgbClr val="9E9E9E"/>
                      </a:solidFill>
                      <a:prstDash val="solid"/>
                      <a:round/>
                      <a:headEnd type="none" w="sm" len="sm"/>
                      <a:tailEnd type="none" w="sm" len="sm"/>
                    </a:lnL>
                    <a:lnR w="19050" cap="flat" cmpd="sng">
                      <a:solidFill>
                        <a:srgbClr val="9E9E9E"/>
                      </a:solidFill>
                      <a:prstDash val="solid"/>
                      <a:round/>
                      <a:headEnd type="none" w="sm" len="sm"/>
                      <a:tailEnd type="none" w="sm" len="sm"/>
                    </a:lnR>
                    <a:lnT w="19050" cap="flat" cmpd="sng">
                      <a:solidFill>
                        <a:srgbClr val="9E9E9E"/>
                      </a:solidFill>
                      <a:prstDash val="solid"/>
                      <a:round/>
                      <a:headEnd type="none" w="sm" len="sm"/>
                      <a:tailEnd type="none" w="sm" len="sm"/>
                    </a:lnT>
                    <a:lnB w="19050" cap="flat" cmpd="sng">
                      <a:solidFill>
                        <a:srgbClr val="9E9E9E"/>
                      </a:solidFill>
                      <a:prstDash val="solid"/>
                      <a:round/>
                      <a:headEnd type="none" w="sm" len="sm"/>
                      <a:tailEnd type="none" w="sm" len="sm"/>
                    </a:lnB>
                    <a:solidFill>
                      <a:srgbClr val="9FC5E8"/>
                    </a:solidFill>
                  </a:tcPr>
                </a:tc>
                <a:tc>
                  <a:txBody>
                    <a:bodyPr/>
                    <a:lstStyle/>
                    <a:p>
                      <a:pPr marL="0" lvl="0" indent="0" algn="l" rtl="0">
                        <a:spcBef>
                          <a:spcPts val="0"/>
                        </a:spcBef>
                        <a:spcAft>
                          <a:spcPts val="0"/>
                        </a:spcAft>
                        <a:buNone/>
                      </a:pPr>
                      <a:r>
                        <a:rPr lang="en" sz="1900">
                          <a:solidFill>
                            <a:srgbClr val="FF0000"/>
                          </a:solidFill>
                          <a:latin typeface="Merriweather"/>
                          <a:ea typeface="Merriweather"/>
                          <a:cs typeface="Merriweather"/>
                          <a:sym typeface="Merriweather"/>
                        </a:rPr>
                        <a:t>+0.4%</a:t>
                      </a:r>
                      <a:endParaRPr sz="1900">
                        <a:solidFill>
                          <a:srgbClr val="FF0000"/>
                        </a:solidFill>
                        <a:latin typeface="Merriweather"/>
                        <a:ea typeface="Merriweather"/>
                        <a:cs typeface="Merriweather"/>
                        <a:sym typeface="Merriweather"/>
                      </a:endParaRPr>
                    </a:p>
                  </a:txBody>
                  <a:tcPr marL="91425" marR="91425" marT="91425" marB="91425">
                    <a:lnL w="19050" cap="flat" cmpd="sng">
                      <a:solidFill>
                        <a:srgbClr val="9E9E9E"/>
                      </a:solidFill>
                      <a:prstDash val="solid"/>
                      <a:round/>
                      <a:headEnd type="none" w="sm" len="sm"/>
                      <a:tailEnd type="none" w="sm" len="sm"/>
                    </a:lnL>
                    <a:lnR w="19050" cap="flat" cmpd="sng">
                      <a:solidFill>
                        <a:srgbClr val="9E9E9E"/>
                      </a:solidFill>
                      <a:prstDash val="solid"/>
                      <a:round/>
                      <a:headEnd type="none" w="sm" len="sm"/>
                      <a:tailEnd type="none" w="sm" len="sm"/>
                    </a:lnR>
                    <a:lnT w="19050" cap="flat" cmpd="sng">
                      <a:solidFill>
                        <a:srgbClr val="9E9E9E"/>
                      </a:solidFill>
                      <a:prstDash val="solid"/>
                      <a:round/>
                      <a:headEnd type="none" w="sm" len="sm"/>
                      <a:tailEnd type="none" w="sm" len="sm"/>
                    </a:lnT>
                    <a:lnB w="19050" cap="flat" cmpd="sng">
                      <a:solidFill>
                        <a:srgbClr val="9E9E9E"/>
                      </a:solidFill>
                      <a:prstDash val="solid"/>
                      <a:round/>
                      <a:headEnd type="none" w="sm" len="sm"/>
                      <a:tailEnd type="none" w="sm" len="sm"/>
                    </a:lnB>
                    <a:solidFill>
                      <a:srgbClr val="9FC5E8"/>
                    </a:solidFill>
                  </a:tcPr>
                </a:tc>
                <a:extLst>
                  <a:ext uri="{0D108BD9-81ED-4DB2-BD59-A6C34878D82A}">
                    <a16:rowId xmlns:a16="http://schemas.microsoft.com/office/drawing/2014/main" val="10004"/>
                  </a:ext>
                </a:extLst>
              </a:tr>
            </a:tbl>
          </a:graphicData>
        </a:graphic>
      </p:graphicFrame>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352"/>
        <p:cNvGrpSpPr/>
        <p:nvPr/>
      </p:nvGrpSpPr>
      <p:grpSpPr>
        <a:xfrm>
          <a:off x="0" y="0"/>
          <a:ext cx="0" cy="0"/>
          <a:chOff x="0" y="0"/>
          <a:chExt cx="0" cy="0"/>
        </a:xfrm>
      </p:grpSpPr>
      <p:sp>
        <p:nvSpPr>
          <p:cNvPr id="353" name="Google Shape;353;p58"/>
          <p:cNvSpPr txBox="1">
            <a:spLocks noGrp="1"/>
          </p:cNvSpPr>
          <p:nvPr>
            <p:ph type="title"/>
          </p:nvPr>
        </p:nvSpPr>
        <p:spPr>
          <a:xfrm>
            <a:off x="311725" y="500925"/>
            <a:ext cx="8520600" cy="6237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a:t>Site-Based Data:  Math (High School)</a:t>
            </a:r>
            <a:endParaRPr/>
          </a:p>
        </p:txBody>
      </p:sp>
      <p:graphicFrame>
        <p:nvGraphicFramePr>
          <p:cNvPr id="354" name="Google Shape;354;p58"/>
          <p:cNvGraphicFramePr/>
          <p:nvPr/>
        </p:nvGraphicFramePr>
        <p:xfrm>
          <a:off x="165625" y="1501100"/>
          <a:ext cx="3000000" cy="3000000"/>
        </p:xfrm>
        <a:graphic>
          <a:graphicData uri="http://schemas.openxmlformats.org/drawingml/2006/table">
            <a:tbl>
              <a:tblPr>
                <a:noFill/>
                <a:tableStyleId>{3853910F-A2BA-4395-AA5F-AA199ADD4A66}</a:tableStyleId>
              </a:tblPr>
              <a:tblGrid>
                <a:gridCol w="2195825">
                  <a:extLst>
                    <a:ext uri="{9D8B030D-6E8A-4147-A177-3AD203B41FA5}">
                      <a16:colId xmlns:a16="http://schemas.microsoft.com/office/drawing/2014/main" val="20000"/>
                    </a:ext>
                  </a:extLst>
                </a:gridCol>
                <a:gridCol w="514800">
                  <a:extLst>
                    <a:ext uri="{9D8B030D-6E8A-4147-A177-3AD203B41FA5}">
                      <a16:colId xmlns:a16="http://schemas.microsoft.com/office/drawing/2014/main" val="20001"/>
                    </a:ext>
                  </a:extLst>
                </a:gridCol>
                <a:gridCol w="514800">
                  <a:extLst>
                    <a:ext uri="{9D8B030D-6E8A-4147-A177-3AD203B41FA5}">
                      <a16:colId xmlns:a16="http://schemas.microsoft.com/office/drawing/2014/main" val="20002"/>
                    </a:ext>
                  </a:extLst>
                </a:gridCol>
                <a:gridCol w="808975">
                  <a:extLst>
                    <a:ext uri="{9D8B030D-6E8A-4147-A177-3AD203B41FA5}">
                      <a16:colId xmlns:a16="http://schemas.microsoft.com/office/drawing/2014/main" val="20003"/>
                    </a:ext>
                  </a:extLst>
                </a:gridCol>
              </a:tblGrid>
              <a:tr h="346225">
                <a:tc gridSpan="4">
                  <a:txBody>
                    <a:bodyPr/>
                    <a:lstStyle/>
                    <a:p>
                      <a:pPr marL="0" lvl="0" indent="0" algn="ctr" rtl="0">
                        <a:lnSpc>
                          <a:spcPct val="115000"/>
                        </a:lnSpc>
                        <a:spcBef>
                          <a:spcPts val="0"/>
                        </a:spcBef>
                        <a:spcAft>
                          <a:spcPts val="0"/>
                        </a:spcAft>
                        <a:buNone/>
                      </a:pPr>
                      <a:r>
                        <a:rPr lang="en" sz="1200" b="1">
                          <a:latin typeface="Calibri"/>
                          <a:ea typeface="Calibri"/>
                          <a:cs typeface="Calibri"/>
                          <a:sym typeface="Calibri"/>
                        </a:rPr>
                        <a:t>19-20 Math Semester 1 Grades</a:t>
                      </a:r>
                      <a:endParaRPr sz="1200" b="1">
                        <a:latin typeface="Calibri"/>
                        <a:ea typeface="Calibri"/>
                        <a:cs typeface="Calibri"/>
                        <a:sym typeface="Calibri"/>
                      </a:endParaRPr>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CCCCCC"/>
                      </a:solidFill>
                      <a:prstDash val="solid"/>
                      <a:round/>
                      <a:headEnd type="none" w="sm" len="sm"/>
                      <a:tailEnd type="none" w="sm" len="sm"/>
                    </a:lnB>
                    <a:solidFill>
                      <a:srgbClr val="92D050"/>
                    </a:solid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519350">
                <a:tc>
                  <a:txBody>
                    <a:bodyPr/>
                    <a:lstStyle/>
                    <a:p>
                      <a:pPr marL="0" lvl="0" indent="0" algn="l" rtl="0">
                        <a:lnSpc>
                          <a:spcPct val="115000"/>
                        </a:lnSpc>
                        <a:spcBef>
                          <a:spcPts val="0"/>
                        </a:spcBef>
                        <a:spcAft>
                          <a:spcPts val="0"/>
                        </a:spcAft>
                        <a:buNone/>
                      </a:pPr>
                      <a:r>
                        <a:rPr lang="en" sz="1100" b="1">
                          <a:latin typeface="Calibri"/>
                          <a:ea typeface="Calibri"/>
                          <a:cs typeface="Calibri"/>
                          <a:sym typeface="Calibri"/>
                        </a:rPr>
                        <a:t>Schools</a:t>
                      </a:r>
                      <a:endParaRPr sz="1100" b="1">
                        <a:latin typeface="Calibri"/>
                        <a:ea typeface="Calibri"/>
                        <a:cs typeface="Calibri"/>
                        <a:sym typeface="Calibri"/>
                      </a:endParaRPr>
                    </a:p>
                  </a:txBody>
                  <a:tcPr marL="28575" marR="28575" marT="19050" marB="19050" anchor="b">
                    <a:lnL w="9525" cap="flat" cmpd="sng">
                      <a:solidFill>
                        <a:srgbClr val="000000"/>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1100" b="1">
                          <a:latin typeface="Calibri"/>
                          <a:ea typeface="Calibri"/>
                          <a:cs typeface="Calibri"/>
                          <a:sym typeface="Calibri"/>
                        </a:rPr>
                        <a:t>D</a:t>
                      </a:r>
                      <a:endParaRPr sz="1100" b="1">
                        <a:latin typeface="Calibri"/>
                        <a:ea typeface="Calibri"/>
                        <a:cs typeface="Calibri"/>
                        <a:sym typeface="Calibri"/>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1100" b="1">
                          <a:latin typeface="Calibri"/>
                          <a:ea typeface="Calibri"/>
                          <a:cs typeface="Calibri"/>
                          <a:sym typeface="Calibri"/>
                        </a:rPr>
                        <a:t>F</a:t>
                      </a:r>
                      <a:endParaRPr sz="1100" b="1">
                        <a:latin typeface="Calibri"/>
                        <a:ea typeface="Calibri"/>
                        <a:cs typeface="Calibri"/>
                        <a:sym typeface="Calibri"/>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1100" b="1">
                          <a:latin typeface="Calibri"/>
                          <a:ea typeface="Calibri"/>
                          <a:cs typeface="Calibri"/>
                          <a:sym typeface="Calibri"/>
                        </a:rPr>
                        <a:t>Grand Total</a:t>
                      </a:r>
                      <a:endParaRPr sz="1100" b="1">
                        <a:latin typeface="Calibri"/>
                        <a:ea typeface="Calibri"/>
                        <a:cs typeface="Calibri"/>
                        <a:sym typeface="Calibri"/>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extLst>
                  <a:ext uri="{0D108BD9-81ED-4DB2-BD59-A6C34878D82A}">
                    <a16:rowId xmlns:a16="http://schemas.microsoft.com/office/drawing/2014/main" val="10001"/>
                  </a:ext>
                </a:extLst>
              </a:tr>
              <a:tr h="319600">
                <a:tc>
                  <a:txBody>
                    <a:bodyPr/>
                    <a:lstStyle/>
                    <a:p>
                      <a:pPr marL="0" lvl="0" indent="0" algn="l" rtl="0">
                        <a:lnSpc>
                          <a:spcPct val="115000"/>
                        </a:lnSpc>
                        <a:spcBef>
                          <a:spcPts val="0"/>
                        </a:spcBef>
                        <a:spcAft>
                          <a:spcPts val="0"/>
                        </a:spcAft>
                        <a:buNone/>
                      </a:pPr>
                      <a:r>
                        <a:rPr lang="en" sz="1100">
                          <a:latin typeface="Calibri"/>
                          <a:ea typeface="Calibri"/>
                          <a:cs typeface="Calibri"/>
                          <a:sym typeface="Calibri"/>
                        </a:rPr>
                        <a:t>California High School</a:t>
                      </a:r>
                      <a:endParaRPr sz="1100">
                        <a:latin typeface="Calibri"/>
                        <a:ea typeface="Calibri"/>
                        <a:cs typeface="Calibri"/>
                        <a:sym typeface="Calibri"/>
                      </a:endParaRPr>
                    </a:p>
                  </a:txBody>
                  <a:tcPr marL="28575" marR="28575" marT="19050" marB="19050" anchor="b">
                    <a:lnL w="9525" cap="flat" cmpd="sng">
                      <a:solidFill>
                        <a:srgbClr val="000000"/>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1100">
                          <a:latin typeface="Calibri"/>
                          <a:ea typeface="Calibri"/>
                          <a:cs typeface="Calibri"/>
                          <a:sym typeface="Calibri"/>
                        </a:rPr>
                        <a:t>125</a:t>
                      </a:r>
                      <a:endParaRPr sz="1100">
                        <a:latin typeface="Calibri"/>
                        <a:ea typeface="Calibri"/>
                        <a:cs typeface="Calibri"/>
                        <a:sym typeface="Calibri"/>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1100">
                          <a:latin typeface="Calibri"/>
                          <a:ea typeface="Calibri"/>
                          <a:cs typeface="Calibri"/>
                          <a:sym typeface="Calibri"/>
                        </a:rPr>
                        <a:t>64</a:t>
                      </a:r>
                      <a:endParaRPr sz="1100">
                        <a:latin typeface="Calibri"/>
                        <a:ea typeface="Calibri"/>
                        <a:cs typeface="Calibri"/>
                        <a:sym typeface="Calibri"/>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1100">
                          <a:latin typeface="Calibri"/>
                          <a:ea typeface="Calibri"/>
                          <a:cs typeface="Calibri"/>
                          <a:sym typeface="Calibri"/>
                        </a:rPr>
                        <a:t>189</a:t>
                      </a:r>
                      <a:endParaRPr sz="1100">
                        <a:latin typeface="Calibri"/>
                        <a:ea typeface="Calibri"/>
                        <a:cs typeface="Calibri"/>
                        <a:sym typeface="Calibri"/>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extLst>
                  <a:ext uri="{0D108BD9-81ED-4DB2-BD59-A6C34878D82A}">
                    <a16:rowId xmlns:a16="http://schemas.microsoft.com/office/drawing/2014/main" val="10002"/>
                  </a:ext>
                </a:extLst>
              </a:tr>
              <a:tr h="319600">
                <a:tc>
                  <a:txBody>
                    <a:bodyPr/>
                    <a:lstStyle/>
                    <a:p>
                      <a:pPr marL="0" lvl="0" indent="0" algn="l" rtl="0">
                        <a:lnSpc>
                          <a:spcPct val="115000"/>
                        </a:lnSpc>
                        <a:spcBef>
                          <a:spcPts val="0"/>
                        </a:spcBef>
                        <a:spcAft>
                          <a:spcPts val="0"/>
                        </a:spcAft>
                        <a:buNone/>
                      </a:pPr>
                      <a:r>
                        <a:rPr lang="en" sz="1100">
                          <a:latin typeface="Calibri"/>
                          <a:ea typeface="Calibri"/>
                          <a:cs typeface="Calibri"/>
                          <a:sym typeface="Calibri"/>
                        </a:rPr>
                        <a:t>Dougherty Valley High School</a:t>
                      </a:r>
                      <a:endParaRPr sz="1100">
                        <a:latin typeface="Calibri"/>
                        <a:ea typeface="Calibri"/>
                        <a:cs typeface="Calibri"/>
                        <a:sym typeface="Calibri"/>
                      </a:endParaRPr>
                    </a:p>
                  </a:txBody>
                  <a:tcPr marL="28575" marR="28575" marT="19050" marB="19050" anchor="b">
                    <a:lnL w="9525" cap="flat" cmpd="sng">
                      <a:solidFill>
                        <a:srgbClr val="000000"/>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1100">
                          <a:latin typeface="Calibri"/>
                          <a:ea typeface="Calibri"/>
                          <a:cs typeface="Calibri"/>
                          <a:sym typeface="Calibri"/>
                        </a:rPr>
                        <a:t>193</a:t>
                      </a:r>
                      <a:endParaRPr sz="1100">
                        <a:latin typeface="Calibri"/>
                        <a:ea typeface="Calibri"/>
                        <a:cs typeface="Calibri"/>
                        <a:sym typeface="Calibri"/>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1100">
                          <a:latin typeface="Calibri"/>
                          <a:ea typeface="Calibri"/>
                          <a:cs typeface="Calibri"/>
                          <a:sym typeface="Calibri"/>
                        </a:rPr>
                        <a:t>64</a:t>
                      </a:r>
                      <a:endParaRPr sz="1100">
                        <a:latin typeface="Calibri"/>
                        <a:ea typeface="Calibri"/>
                        <a:cs typeface="Calibri"/>
                        <a:sym typeface="Calibri"/>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1100">
                          <a:latin typeface="Calibri"/>
                          <a:ea typeface="Calibri"/>
                          <a:cs typeface="Calibri"/>
                          <a:sym typeface="Calibri"/>
                        </a:rPr>
                        <a:t>257</a:t>
                      </a:r>
                      <a:endParaRPr sz="1100">
                        <a:latin typeface="Calibri"/>
                        <a:ea typeface="Calibri"/>
                        <a:cs typeface="Calibri"/>
                        <a:sym typeface="Calibri"/>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extLst>
                  <a:ext uri="{0D108BD9-81ED-4DB2-BD59-A6C34878D82A}">
                    <a16:rowId xmlns:a16="http://schemas.microsoft.com/office/drawing/2014/main" val="10003"/>
                  </a:ext>
                </a:extLst>
              </a:tr>
              <a:tr h="319600">
                <a:tc>
                  <a:txBody>
                    <a:bodyPr/>
                    <a:lstStyle/>
                    <a:p>
                      <a:pPr marL="0" lvl="0" indent="0" algn="l" rtl="0">
                        <a:lnSpc>
                          <a:spcPct val="115000"/>
                        </a:lnSpc>
                        <a:spcBef>
                          <a:spcPts val="0"/>
                        </a:spcBef>
                        <a:spcAft>
                          <a:spcPts val="0"/>
                        </a:spcAft>
                        <a:buNone/>
                      </a:pPr>
                      <a:r>
                        <a:rPr lang="en" sz="1100">
                          <a:latin typeface="Calibri"/>
                          <a:ea typeface="Calibri"/>
                          <a:cs typeface="Calibri"/>
                          <a:sym typeface="Calibri"/>
                        </a:rPr>
                        <a:t>Monte Vista High School</a:t>
                      </a:r>
                      <a:endParaRPr sz="1100">
                        <a:latin typeface="Calibri"/>
                        <a:ea typeface="Calibri"/>
                        <a:cs typeface="Calibri"/>
                        <a:sym typeface="Calibri"/>
                      </a:endParaRPr>
                    </a:p>
                  </a:txBody>
                  <a:tcPr marL="28575" marR="28575" marT="19050" marB="19050" anchor="b">
                    <a:lnL w="9525" cap="flat" cmpd="sng">
                      <a:solidFill>
                        <a:srgbClr val="000000"/>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1100">
                          <a:latin typeface="Calibri"/>
                          <a:ea typeface="Calibri"/>
                          <a:cs typeface="Calibri"/>
                          <a:sym typeface="Calibri"/>
                        </a:rPr>
                        <a:t>136</a:t>
                      </a:r>
                      <a:endParaRPr sz="1100">
                        <a:latin typeface="Calibri"/>
                        <a:ea typeface="Calibri"/>
                        <a:cs typeface="Calibri"/>
                        <a:sym typeface="Calibri"/>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1100">
                          <a:latin typeface="Calibri"/>
                          <a:ea typeface="Calibri"/>
                          <a:cs typeface="Calibri"/>
                          <a:sym typeface="Calibri"/>
                        </a:rPr>
                        <a:t>81</a:t>
                      </a:r>
                      <a:endParaRPr sz="1100">
                        <a:latin typeface="Calibri"/>
                        <a:ea typeface="Calibri"/>
                        <a:cs typeface="Calibri"/>
                        <a:sym typeface="Calibri"/>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1100">
                          <a:latin typeface="Calibri"/>
                          <a:ea typeface="Calibri"/>
                          <a:cs typeface="Calibri"/>
                          <a:sym typeface="Calibri"/>
                        </a:rPr>
                        <a:t>217</a:t>
                      </a:r>
                      <a:endParaRPr sz="1100">
                        <a:latin typeface="Calibri"/>
                        <a:ea typeface="Calibri"/>
                        <a:cs typeface="Calibri"/>
                        <a:sym typeface="Calibri"/>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extLst>
                  <a:ext uri="{0D108BD9-81ED-4DB2-BD59-A6C34878D82A}">
                    <a16:rowId xmlns:a16="http://schemas.microsoft.com/office/drawing/2014/main" val="10004"/>
                  </a:ext>
                </a:extLst>
              </a:tr>
              <a:tr h="319600">
                <a:tc>
                  <a:txBody>
                    <a:bodyPr/>
                    <a:lstStyle/>
                    <a:p>
                      <a:pPr marL="0" lvl="0" indent="0" algn="l" rtl="0">
                        <a:lnSpc>
                          <a:spcPct val="115000"/>
                        </a:lnSpc>
                        <a:spcBef>
                          <a:spcPts val="0"/>
                        </a:spcBef>
                        <a:spcAft>
                          <a:spcPts val="0"/>
                        </a:spcAft>
                        <a:buNone/>
                      </a:pPr>
                      <a:r>
                        <a:rPr lang="en" sz="1100">
                          <a:latin typeface="Calibri"/>
                          <a:ea typeface="Calibri"/>
                          <a:cs typeface="Calibri"/>
                          <a:sym typeface="Calibri"/>
                        </a:rPr>
                        <a:t>San Ramon Valley High School</a:t>
                      </a:r>
                      <a:endParaRPr sz="1100">
                        <a:latin typeface="Calibri"/>
                        <a:ea typeface="Calibri"/>
                        <a:cs typeface="Calibri"/>
                        <a:sym typeface="Calibri"/>
                      </a:endParaRPr>
                    </a:p>
                  </a:txBody>
                  <a:tcPr marL="28575" marR="28575" marT="19050" marB="19050" anchor="b">
                    <a:lnL w="9525" cap="flat" cmpd="sng">
                      <a:solidFill>
                        <a:srgbClr val="000000"/>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1100">
                          <a:latin typeface="Calibri"/>
                          <a:ea typeface="Calibri"/>
                          <a:cs typeface="Calibri"/>
                          <a:sym typeface="Calibri"/>
                        </a:rPr>
                        <a:t>108</a:t>
                      </a:r>
                      <a:endParaRPr sz="1100">
                        <a:latin typeface="Calibri"/>
                        <a:ea typeface="Calibri"/>
                        <a:cs typeface="Calibri"/>
                        <a:sym typeface="Calibri"/>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1100">
                          <a:latin typeface="Calibri"/>
                          <a:ea typeface="Calibri"/>
                          <a:cs typeface="Calibri"/>
                          <a:sym typeface="Calibri"/>
                        </a:rPr>
                        <a:t>59</a:t>
                      </a:r>
                      <a:endParaRPr sz="1100">
                        <a:latin typeface="Calibri"/>
                        <a:ea typeface="Calibri"/>
                        <a:cs typeface="Calibri"/>
                        <a:sym typeface="Calibri"/>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1100">
                          <a:latin typeface="Calibri"/>
                          <a:ea typeface="Calibri"/>
                          <a:cs typeface="Calibri"/>
                          <a:sym typeface="Calibri"/>
                        </a:rPr>
                        <a:t>167</a:t>
                      </a:r>
                      <a:endParaRPr sz="1100">
                        <a:latin typeface="Calibri"/>
                        <a:ea typeface="Calibri"/>
                        <a:cs typeface="Calibri"/>
                        <a:sym typeface="Calibri"/>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extLst>
                  <a:ext uri="{0D108BD9-81ED-4DB2-BD59-A6C34878D82A}">
                    <a16:rowId xmlns:a16="http://schemas.microsoft.com/office/drawing/2014/main" val="10005"/>
                  </a:ext>
                </a:extLst>
              </a:tr>
              <a:tr h="319600">
                <a:tc>
                  <a:txBody>
                    <a:bodyPr/>
                    <a:lstStyle/>
                    <a:p>
                      <a:pPr marL="0" lvl="0" indent="0" algn="l" rtl="0">
                        <a:lnSpc>
                          <a:spcPct val="115000"/>
                        </a:lnSpc>
                        <a:spcBef>
                          <a:spcPts val="0"/>
                        </a:spcBef>
                        <a:spcAft>
                          <a:spcPts val="0"/>
                        </a:spcAft>
                        <a:buNone/>
                      </a:pPr>
                      <a:r>
                        <a:rPr lang="en" sz="1100">
                          <a:latin typeface="Calibri"/>
                          <a:ea typeface="Calibri"/>
                          <a:cs typeface="Calibri"/>
                          <a:sym typeface="Calibri"/>
                        </a:rPr>
                        <a:t>Venture School</a:t>
                      </a:r>
                      <a:endParaRPr sz="1100">
                        <a:latin typeface="Calibri"/>
                        <a:ea typeface="Calibri"/>
                        <a:cs typeface="Calibri"/>
                        <a:sym typeface="Calibri"/>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1100">
                          <a:latin typeface="Calibri"/>
                          <a:ea typeface="Calibri"/>
                          <a:cs typeface="Calibri"/>
                          <a:sym typeface="Calibri"/>
                        </a:rPr>
                        <a:t>2</a:t>
                      </a:r>
                      <a:endParaRPr sz="1100">
                        <a:latin typeface="Calibri"/>
                        <a:ea typeface="Calibri"/>
                        <a:cs typeface="Calibri"/>
                        <a:sym typeface="Calibri"/>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1100">
                          <a:latin typeface="Calibri"/>
                          <a:ea typeface="Calibri"/>
                          <a:cs typeface="Calibri"/>
                          <a:sym typeface="Calibri"/>
                        </a:rPr>
                        <a:t>2</a:t>
                      </a:r>
                      <a:endParaRPr sz="1100">
                        <a:latin typeface="Calibri"/>
                        <a:ea typeface="Calibri"/>
                        <a:cs typeface="Calibri"/>
                        <a:sym typeface="Calibri"/>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1100">
                          <a:latin typeface="Calibri"/>
                          <a:ea typeface="Calibri"/>
                          <a:cs typeface="Calibri"/>
                          <a:sym typeface="Calibri"/>
                        </a:rPr>
                        <a:t>4</a:t>
                      </a:r>
                      <a:endParaRPr sz="1100">
                        <a:latin typeface="Calibri"/>
                        <a:ea typeface="Calibri"/>
                        <a:cs typeface="Calibri"/>
                        <a:sym typeface="Calibri"/>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06"/>
                  </a:ext>
                </a:extLst>
              </a:tr>
              <a:tr h="319600">
                <a:tc>
                  <a:txBody>
                    <a:bodyPr/>
                    <a:lstStyle/>
                    <a:p>
                      <a:pPr marL="0" lvl="0" indent="0" algn="l" rtl="0">
                        <a:lnSpc>
                          <a:spcPct val="115000"/>
                        </a:lnSpc>
                        <a:spcBef>
                          <a:spcPts val="0"/>
                        </a:spcBef>
                        <a:spcAft>
                          <a:spcPts val="0"/>
                        </a:spcAft>
                        <a:buNone/>
                      </a:pPr>
                      <a:r>
                        <a:rPr lang="en" sz="1100" b="1">
                          <a:latin typeface="Calibri"/>
                          <a:ea typeface="Calibri"/>
                          <a:cs typeface="Calibri"/>
                          <a:sym typeface="Calibri"/>
                        </a:rPr>
                        <a:t>Grand Total</a:t>
                      </a:r>
                      <a:endParaRPr sz="1100" b="1">
                        <a:latin typeface="Calibri"/>
                        <a:ea typeface="Calibri"/>
                        <a:cs typeface="Calibri"/>
                        <a:sym typeface="Calibri"/>
                      </a:endParaRPr>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1100" b="1">
                          <a:latin typeface="Calibri"/>
                          <a:ea typeface="Calibri"/>
                          <a:cs typeface="Calibri"/>
                          <a:sym typeface="Calibri"/>
                        </a:rPr>
                        <a:t>564</a:t>
                      </a:r>
                      <a:endParaRPr sz="1100" b="1">
                        <a:latin typeface="Calibri"/>
                        <a:ea typeface="Calibri"/>
                        <a:cs typeface="Calibri"/>
                        <a:sym typeface="Calibri"/>
                      </a:endParaRPr>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2CC"/>
                    </a:solidFill>
                  </a:tcPr>
                </a:tc>
                <a:tc>
                  <a:txBody>
                    <a:bodyPr/>
                    <a:lstStyle/>
                    <a:p>
                      <a:pPr marL="0" lvl="0" indent="0" algn="ctr" rtl="0">
                        <a:lnSpc>
                          <a:spcPct val="115000"/>
                        </a:lnSpc>
                        <a:spcBef>
                          <a:spcPts val="0"/>
                        </a:spcBef>
                        <a:spcAft>
                          <a:spcPts val="0"/>
                        </a:spcAft>
                        <a:buNone/>
                      </a:pPr>
                      <a:r>
                        <a:rPr lang="en" sz="1100" b="1">
                          <a:latin typeface="Calibri"/>
                          <a:ea typeface="Calibri"/>
                          <a:cs typeface="Calibri"/>
                          <a:sym typeface="Calibri"/>
                        </a:rPr>
                        <a:t>270</a:t>
                      </a:r>
                      <a:endParaRPr sz="1100" b="1">
                        <a:latin typeface="Calibri"/>
                        <a:ea typeface="Calibri"/>
                        <a:cs typeface="Calibri"/>
                        <a:sym typeface="Calibri"/>
                      </a:endParaRPr>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BF9000"/>
                    </a:solidFill>
                  </a:tcPr>
                </a:tc>
                <a:tc>
                  <a:txBody>
                    <a:bodyPr/>
                    <a:lstStyle/>
                    <a:p>
                      <a:pPr marL="0" lvl="0" indent="0" algn="ctr" rtl="0">
                        <a:lnSpc>
                          <a:spcPct val="115000"/>
                        </a:lnSpc>
                        <a:spcBef>
                          <a:spcPts val="0"/>
                        </a:spcBef>
                        <a:spcAft>
                          <a:spcPts val="0"/>
                        </a:spcAft>
                        <a:buNone/>
                      </a:pPr>
                      <a:r>
                        <a:rPr lang="en" sz="1100" b="1">
                          <a:latin typeface="Calibri"/>
                          <a:ea typeface="Calibri"/>
                          <a:cs typeface="Calibri"/>
                          <a:sym typeface="Calibri"/>
                        </a:rPr>
                        <a:t>834</a:t>
                      </a:r>
                      <a:endParaRPr sz="1100" b="1">
                        <a:latin typeface="Calibri"/>
                        <a:ea typeface="Calibri"/>
                        <a:cs typeface="Calibri"/>
                        <a:sym typeface="Calibri"/>
                      </a:endParaRPr>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1C232"/>
                    </a:solidFill>
                  </a:tcPr>
                </a:tc>
                <a:extLst>
                  <a:ext uri="{0D108BD9-81ED-4DB2-BD59-A6C34878D82A}">
                    <a16:rowId xmlns:a16="http://schemas.microsoft.com/office/drawing/2014/main" val="10007"/>
                  </a:ext>
                </a:extLst>
              </a:tr>
              <a:tr h="351550">
                <a:tc>
                  <a:txBody>
                    <a:bodyPr/>
                    <a:lstStyle/>
                    <a:p>
                      <a:pPr marL="0" lvl="0" indent="0" algn="l" rtl="0">
                        <a:lnSpc>
                          <a:spcPct val="115000"/>
                        </a:lnSpc>
                        <a:spcBef>
                          <a:spcPts val="0"/>
                        </a:spcBef>
                        <a:spcAft>
                          <a:spcPts val="0"/>
                        </a:spcAft>
                        <a:buNone/>
                      </a:pPr>
                      <a:r>
                        <a:rPr lang="en" sz="1100">
                          <a:latin typeface="Calibri"/>
                          <a:ea typeface="Calibri"/>
                          <a:cs typeface="Calibri"/>
                          <a:sym typeface="Calibri"/>
                        </a:rPr>
                        <a:t>Total Students</a:t>
                      </a:r>
                      <a:endParaRPr sz="1100">
                        <a:latin typeface="Calibri"/>
                        <a:ea typeface="Calibri"/>
                        <a:cs typeface="Calibri"/>
                        <a:sym typeface="Calibri"/>
                      </a:endParaRPr>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1100">
                          <a:latin typeface="Calibri"/>
                          <a:ea typeface="Calibri"/>
                          <a:cs typeface="Calibri"/>
                          <a:sym typeface="Calibri"/>
                        </a:rPr>
                        <a:t>10020</a:t>
                      </a:r>
                      <a:endParaRPr sz="1100">
                        <a:latin typeface="Calibri"/>
                        <a:ea typeface="Calibri"/>
                        <a:cs typeface="Calibri"/>
                        <a:sym typeface="Calibri"/>
                      </a:endParaRPr>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08"/>
                  </a:ext>
                </a:extLst>
              </a:tr>
            </a:tbl>
          </a:graphicData>
        </a:graphic>
      </p:graphicFrame>
      <p:graphicFrame>
        <p:nvGraphicFramePr>
          <p:cNvPr id="355" name="Google Shape;355;p58"/>
          <p:cNvGraphicFramePr/>
          <p:nvPr/>
        </p:nvGraphicFramePr>
        <p:xfrm>
          <a:off x="4700875" y="1474135"/>
          <a:ext cx="3000000" cy="3000000"/>
        </p:xfrm>
        <a:graphic>
          <a:graphicData uri="http://schemas.openxmlformats.org/drawingml/2006/table">
            <a:tbl>
              <a:tblPr>
                <a:noFill/>
                <a:tableStyleId>{3853910F-A2BA-4395-AA5F-AA199ADD4A66}</a:tableStyleId>
              </a:tblPr>
              <a:tblGrid>
                <a:gridCol w="2028825">
                  <a:extLst>
                    <a:ext uri="{9D8B030D-6E8A-4147-A177-3AD203B41FA5}">
                      <a16:colId xmlns:a16="http://schemas.microsoft.com/office/drawing/2014/main" val="20000"/>
                    </a:ext>
                  </a:extLst>
                </a:gridCol>
                <a:gridCol w="514350">
                  <a:extLst>
                    <a:ext uri="{9D8B030D-6E8A-4147-A177-3AD203B41FA5}">
                      <a16:colId xmlns:a16="http://schemas.microsoft.com/office/drawing/2014/main" val="20001"/>
                    </a:ext>
                  </a:extLst>
                </a:gridCol>
                <a:gridCol w="514350">
                  <a:extLst>
                    <a:ext uri="{9D8B030D-6E8A-4147-A177-3AD203B41FA5}">
                      <a16:colId xmlns:a16="http://schemas.microsoft.com/office/drawing/2014/main" val="20002"/>
                    </a:ext>
                  </a:extLst>
                </a:gridCol>
                <a:gridCol w="733425">
                  <a:extLst>
                    <a:ext uri="{9D8B030D-6E8A-4147-A177-3AD203B41FA5}">
                      <a16:colId xmlns:a16="http://schemas.microsoft.com/office/drawing/2014/main" val="20003"/>
                    </a:ext>
                  </a:extLst>
                </a:gridCol>
              </a:tblGrid>
              <a:tr h="346225">
                <a:tc gridSpan="4">
                  <a:txBody>
                    <a:bodyPr/>
                    <a:lstStyle/>
                    <a:p>
                      <a:pPr marL="0" lvl="0" indent="0" algn="ctr" rtl="0">
                        <a:lnSpc>
                          <a:spcPct val="115000"/>
                        </a:lnSpc>
                        <a:spcBef>
                          <a:spcPts val="0"/>
                        </a:spcBef>
                        <a:spcAft>
                          <a:spcPts val="0"/>
                        </a:spcAft>
                        <a:buNone/>
                      </a:pPr>
                      <a:r>
                        <a:rPr lang="en" sz="1200" b="1">
                          <a:solidFill>
                            <a:srgbClr val="FFFFFF"/>
                          </a:solidFill>
                          <a:latin typeface="Calibri"/>
                          <a:ea typeface="Calibri"/>
                          <a:cs typeface="Calibri"/>
                          <a:sym typeface="Calibri"/>
                        </a:rPr>
                        <a:t>20-21 Math Semester 1 Grades</a:t>
                      </a:r>
                      <a:endParaRPr sz="1200" b="1">
                        <a:solidFill>
                          <a:srgbClr val="FFFFFF"/>
                        </a:solidFill>
                        <a:latin typeface="Calibri"/>
                        <a:ea typeface="Calibri"/>
                        <a:cs typeface="Calibri"/>
                        <a:sym typeface="Calibri"/>
                      </a:endParaRPr>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38761D"/>
                    </a:solid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519350">
                <a:tc>
                  <a:txBody>
                    <a:bodyPr/>
                    <a:lstStyle/>
                    <a:p>
                      <a:pPr marL="0" lvl="0" indent="0" algn="l" rtl="0">
                        <a:lnSpc>
                          <a:spcPct val="115000"/>
                        </a:lnSpc>
                        <a:spcBef>
                          <a:spcPts val="0"/>
                        </a:spcBef>
                        <a:spcAft>
                          <a:spcPts val="0"/>
                        </a:spcAft>
                        <a:buNone/>
                      </a:pPr>
                      <a:r>
                        <a:rPr lang="en" sz="1100" b="1">
                          <a:latin typeface="Calibri"/>
                          <a:ea typeface="Calibri"/>
                          <a:cs typeface="Calibri"/>
                          <a:sym typeface="Calibri"/>
                        </a:rPr>
                        <a:t>Schools</a:t>
                      </a:r>
                      <a:endParaRPr sz="1100" b="1">
                        <a:latin typeface="Calibri"/>
                        <a:ea typeface="Calibri"/>
                        <a:cs typeface="Calibri"/>
                        <a:sym typeface="Calibri"/>
                      </a:endParaRPr>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1100" b="1">
                          <a:latin typeface="Calibri"/>
                          <a:ea typeface="Calibri"/>
                          <a:cs typeface="Calibri"/>
                          <a:sym typeface="Calibri"/>
                        </a:rPr>
                        <a:t>D</a:t>
                      </a:r>
                      <a:endParaRPr sz="1100" b="1">
                        <a:latin typeface="Calibri"/>
                        <a:ea typeface="Calibri"/>
                        <a:cs typeface="Calibri"/>
                        <a:sym typeface="Calibri"/>
                      </a:endParaRPr>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1100" b="1">
                          <a:latin typeface="Calibri"/>
                          <a:ea typeface="Calibri"/>
                          <a:cs typeface="Calibri"/>
                          <a:sym typeface="Calibri"/>
                        </a:rPr>
                        <a:t>F</a:t>
                      </a:r>
                      <a:endParaRPr sz="1100" b="1">
                        <a:latin typeface="Calibri"/>
                        <a:ea typeface="Calibri"/>
                        <a:cs typeface="Calibri"/>
                        <a:sym typeface="Calibri"/>
                      </a:endParaRPr>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1100" b="1">
                          <a:latin typeface="Calibri"/>
                          <a:ea typeface="Calibri"/>
                          <a:cs typeface="Calibri"/>
                          <a:sym typeface="Calibri"/>
                        </a:rPr>
                        <a:t>Grand Total</a:t>
                      </a:r>
                      <a:endParaRPr sz="1100" b="1">
                        <a:latin typeface="Calibri"/>
                        <a:ea typeface="Calibri"/>
                        <a:cs typeface="Calibri"/>
                        <a:sym typeface="Calibri"/>
                      </a:endParaRPr>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01"/>
                  </a:ext>
                </a:extLst>
              </a:tr>
              <a:tr h="319600">
                <a:tc>
                  <a:txBody>
                    <a:bodyPr/>
                    <a:lstStyle/>
                    <a:p>
                      <a:pPr marL="0" lvl="0" indent="0" algn="l" rtl="0">
                        <a:lnSpc>
                          <a:spcPct val="115000"/>
                        </a:lnSpc>
                        <a:spcBef>
                          <a:spcPts val="0"/>
                        </a:spcBef>
                        <a:spcAft>
                          <a:spcPts val="0"/>
                        </a:spcAft>
                        <a:buNone/>
                      </a:pPr>
                      <a:r>
                        <a:rPr lang="en" sz="1100">
                          <a:latin typeface="Calibri"/>
                          <a:ea typeface="Calibri"/>
                          <a:cs typeface="Calibri"/>
                          <a:sym typeface="Calibri"/>
                        </a:rPr>
                        <a:t>California High School</a:t>
                      </a:r>
                      <a:endParaRPr sz="1100">
                        <a:latin typeface="Calibri"/>
                        <a:ea typeface="Calibri"/>
                        <a:cs typeface="Calibri"/>
                        <a:sym typeface="Calibri"/>
                      </a:endParaRPr>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1100">
                          <a:latin typeface="Calibri"/>
                          <a:ea typeface="Calibri"/>
                          <a:cs typeface="Calibri"/>
                          <a:sym typeface="Calibri"/>
                        </a:rPr>
                        <a:t>79</a:t>
                      </a:r>
                      <a:endParaRPr sz="1100">
                        <a:latin typeface="Calibri"/>
                        <a:ea typeface="Calibri"/>
                        <a:cs typeface="Calibri"/>
                        <a:sym typeface="Calibri"/>
                      </a:endParaRPr>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1100">
                          <a:latin typeface="Calibri"/>
                          <a:ea typeface="Calibri"/>
                          <a:cs typeface="Calibri"/>
                          <a:sym typeface="Calibri"/>
                        </a:rPr>
                        <a:t>90</a:t>
                      </a:r>
                      <a:endParaRPr sz="1100">
                        <a:latin typeface="Calibri"/>
                        <a:ea typeface="Calibri"/>
                        <a:cs typeface="Calibri"/>
                        <a:sym typeface="Calibri"/>
                      </a:endParaRPr>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1100">
                          <a:latin typeface="Calibri"/>
                          <a:ea typeface="Calibri"/>
                          <a:cs typeface="Calibri"/>
                          <a:sym typeface="Calibri"/>
                        </a:rPr>
                        <a:t>169</a:t>
                      </a:r>
                      <a:endParaRPr sz="1100">
                        <a:latin typeface="Calibri"/>
                        <a:ea typeface="Calibri"/>
                        <a:cs typeface="Calibri"/>
                        <a:sym typeface="Calibri"/>
                      </a:endParaRPr>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02"/>
                  </a:ext>
                </a:extLst>
              </a:tr>
              <a:tr h="319600">
                <a:tc>
                  <a:txBody>
                    <a:bodyPr/>
                    <a:lstStyle/>
                    <a:p>
                      <a:pPr marL="0" lvl="0" indent="0" algn="l" rtl="0">
                        <a:lnSpc>
                          <a:spcPct val="115000"/>
                        </a:lnSpc>
                        <a:spcBef>
                          <a:spcPts val="0"/>
                        </a:spcBef>
                        <a:spcAft>
                          <a:spcPts val="0"/>
                        </a:spcAft>
                        <a:buNone/>
                      </a:pPr>
                      <a:r>
                        <a:rPr lang="en" sz="1100">
                          <a:latin typeface="Calibri"/>
                          <a:ea typeface="Calibri"/>
                          <a:cs typeface="Calibri"/>
                          <a:sym typeface="Calibri"/>
                        </a:rPr>
                        <a:t>Dougherty Valley High School</a:t>
                      </a:r>
                      <a:endParaRPr sz="1100">
                        <a:latin typeface="Calibri"/>
                        <a:ea typeface="Calibri"/>
                        <a:cs typeface="Calibri"/>
                        <a:sym typeface="Calibri"/>
                      </a:endParaRPr>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1100">
                          <a:latin typeface="Calibri"/>
                          <a:ea typeface="Calibri"/>
                          <a:cs typeface="Calibri"/>
                          <a:sym typeface="Calibri"/>
                        </a:rPr>
                        <a:t>157</a:t>
                      </a:r>
                      <a:endParaRPr sz="1100">
                        <a:latin typeface="Calibri"/>
                        <a:ea typeface="Calibri"/>
                        <a:cs typeface="Calibri"/>
                        <a:sym typeface="Calibri"/>
                      </a:endParaRPr>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1100">
                          <a:latin typeface="Calibri"/>
                          <a:ea typeface="Calibri"/>
                          <a:cs typeface="Calibri"/>
                          <a:sym typeface="Calibri"/>
                        </a:rPr>
                        <a:t>86</a:t>
                      </a:r>
                      <a:endParaRPr sz="1100">
                        <a:latin typeface="Calibri"/>
                        <a:ea typeface="Calibri"/>
                        <a:cs typeface="Calibri"/>
                        <a:sym typeface="Calibri"/>
                      </a:endParaRPr>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1100">
                          <a:latin typeface="Calibri"/>
                          <a:ea typeface="Calibri"/>
                          <a:cs typeface="Calibri"/>
                          <a:sym typeface="Calibri"/>
                        </a:rPr>
                        <a:t>243</a:t>
                      </a:r>
                      <a:endParaRPr sz="1100">
                        <a:latin typeface="Calibri"/>
                        <a:ea typeface="Calibri"/>
                        <a:cs typeface="Calibri"/>
                        <a:sym typeface="Calibri"/>
                      </a:endParaRPr>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03"/>
                  </a:ext>
                </a:extLst>
              </a:tr>
              <a:tr h="319600">
                <a:tc>
                  <a:txBody>
                    <a:bodyPr/>
                    <a:lstStyle/>
                    <a:p>
                      <a:pPr marL="0" lvl="0" indent="0" algn="l" rtl="0">
                        <a:lnSpc>
                          <a:spcPct val="115000"/>
                        </a:lnSpc>
                        <a:spcBef>
                          <a:spcPts val="0"/>
                        </a:spcBef>
                        <a:spcAft>
                          <a:spcPts val="0"/>
                        </a:spcAft>
                        <a:buNone/>
                      </a:pPr>
                      <a:r>
                        <a:rPr lang="en" sz="1100">
                          <a:latin typeface="Calibri"/>
                          <a:ea typeface="Calibri"/>
                          <a:cs typeface="Calibri"/>
                          <a:sym typeface="Calibri"/>
                        </a:rPr>
                        <a:t>Monte Vista High School</a:t>
                      </a:r>
                      <a:endParaRPr sz="1100">
                        <a:latin typeface="Calibri"/>
                        <a:ea typeface="Calibri"/>
                        <a:cs typeface="Calibri"/>
                        <a:sym typeface="Calibri"/>
                      </a:endParaRPr>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1100">
                          <a:latin typeface="Calibri"/>
                          <a:ea typeface="Calibri"/>
                          <a:cs typeface="Calibri"/>
                          <a:sym typeface="Calibri"/>
                        </a:rPr>
                        <a:t>111</a:t>
                      </a:r>
                      <a:endParaRPr sz="1100">
                        <a:latin typeface="Calibri"/>
                        <a:ea typeface="Calibri"/>
                        <a:cs typeface="Calibri"/>
                        <a:sym typeface="Calibri"/>
                      </a:endParaRPr>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1100">
                          <a:latin typeface="Calibri"/>
                          <a:ea typeface="Calibri"/>
                          <a:cs typeface="Calibri"/>
                          <a:sym typeface="Calibri"/>
                        </a:rPr>
                        <a:t>53</a:t>
                      </a:r>
                      <a:endParaRPr sz="1100">
                        <a:latin typeface="Calibri"/>
                        <a:ea typeface="Calibri"/>
                        <a:cs typeface="Calibri"/>
                        <a:sym typeface="Calibri"/>
                      </a:endParaRPr>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1100">
                          <a:latin typeface="Calibri"/>
                          <a:ea typeface="Calibri"/>
                          <a:cs typeface="Calibri"/>
                          <a:sym typeface="Calibri"/>
                        </a:rPr>
                        <a:t>164</a:t>
                      </a:r>
                      <a:endParaRPr sz="1100">
                        <a:latin typeface="Calibri"/>
                        <a:ea typeface="Calibri"/>
                        <a:cs typeface="Calibri"/>
                        <a:sym typeface="Calibri"/>
                      </a:endParaRPr>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04"/>
                  </a:ext>
                </a:extLst>
              </a:tr>
              <a:tr h="319600">
                <a:tc>
                  <a:txBody>
                    <a:bodyPr/>
                    <a:lstStyle/>
                    <a:p>
                      <a:pPr marL="0" lvl="0" indent="0" algn="l" rtl="0">
                        <a:lnSpc>
                          <a:spcPct val="115000"/>
                        </a:lnSpc>
                        <a:spcBef>
                          <a:spcPts val="0"/>
                        </a:spcBef>
                        <a:spcAft>
                          <a:spcPts val="0"/>
                        </a:spcAft>
                        <a:buNone/>
                      </a:pPr>
                      <a:r>
                        <a:rPr lang="en" sz="1100">
                          <a:latin typeface="Calibri"/>
                          <a:ea typeface="Calibri"/>
                          <a:cs typeface="Calibri"/>
                          <a:sym typeface="Calibri"/>
                        </a:rPr>
                        <a:t>San Ramon Valley High School</a:t>
                      </a:r>
                      <a:endParaRPr sz="1100">
                        <a:latin typeface="Calibri"/>
                        <a:ea typeface="Calibri"/>
                        <a:cs typeface="Calibri"/>
                        <a:sym typeface="Calibri"/>
                      </a:endParaRPr>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1100">
                          <a:latin typeface="Calibri"/>
                          <a:ea typeface="Calibri"/>
                          <a:cs typeface="Calibri"/>
                          <a:sym typeface="Calibri"/>
                        </a:rPr>
                        <a:t>108</a:t>
                      </a:r>
                      <a:endParaRPr sz="1100">
                        <a:latin typeface="Calibri"/>
                        <a:ea typeface="Calibri"/>
                        <a:cs typeface="Calibri"/>
                        <a:sym typeface="Calibri"/>
                      </a:endParaRPr>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1100">
                          <a:latin typeface="Calibri"/>
                          <a:ea typeface="Calibri"/>
                          <a:cs typeface="Calibri"/>
                          <a:sym typeface="Calibri"/>
                        </a:rPr>
                        <a:t>70</a:t>
                      </a:r>
                      <a:endParaRPr sz="1100">
                        <a:latin typeface="Calibri"/>
                        <a:ea typeface="Calibri"/>
                        <a:cs typeface="Calibri"/>
                        <a:sym typeface="Calibri"/>
                      </a:endParaRPr>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1100">
                          <a:latin typeface="Calibri"/>
                          <a:ea typeface="Calibri"/>
                          <a:cs typeface="Calibri"/>
                          <a:sym typeface="Calibri"/>
                        </a:rPr>
                        <a:t>178</a:t>
                      </a:r>
                      <a:endParaRPr sz="1100">
                        <a:latin typeface="Calibri"/>
                        <a:ea typeface="Calibri"/>
                        <a:cs typeface="Calibri"/>
                        <a:sym typeface="Calibri"/>
                      </a:endParaRPr>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05"/>
                  </a:ext>
                </a:extLst>
              </a:tr>
              <a:tr h="319600">
                <a:tc>
                  <a:txBody>
                    <a:bodyPr/>
                    <a:lstStyle/>
                    <a:p>
                      <a:pPr marL="0" lvl="0" indent="0" algn="l" rtl="0">
                        <a:lnSpc>
                          <a:spcPct val="115000"/>
                        </a:lnSpc>
                        <a:spcBef>
                          <a:spcPts val="0"/>
                        </a:spcBef>
                        <a:spcAft>
                          <a:spcPts val="0"/>
                        </a:spcAft>
                        <a:buNone/>
                      </a:pPr>
                      <a:r>
                        <a:rPr lang="en" sz="1100">
                          <a:latin typeface="Calibri"/>
                          <a:ea typeface="Calibri"/>
                          <a:cs typeface="Calibri"/>
                          <a:sym typeface="Calibri"/>
                        </a:rPr>
                        <a:t>Venture School</a:t>
                      </a:r>
                      <a:endParaRPr sz="1100">
                        <a:latin typeface="Calibri"/>
                        <a:ea typeface="Calibri"/>
                        <a:cs typeface="Calibri"/>
                        <a:sym typeface="Calibri"/>
                      </a:endParaRPr>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1100">
                          <a:latin typeface="Calibri"/>
                          <a:ea typeface="Calibri"/>
                          <a:cs typeface="Calibri"/>
                          <a:sym typeface="Calibri"/>
                        </a:rPr>
                        <a:t>8</a:t>
                      </a:r>
                      <a:endParaRPr sz="1100">
                        <a:latin typeface="Calibri"/>
                        <a:ea typeface="Calibri"/>
                        <a:cs typeface="Calibri"/>
                        <a:sym typeface="Calibri"/>
                      </a:endParaRPr>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1100">
                          <a:latin typeface="Calibri"/>
                          <a:ea typeface="Calibri"/>
                          <a:cs typeface="Calibri"/>
                          <a:sym typeface="Calibri"/>
                        </a:rPr>
                        <a:t>9</a:t>
                      </a:r>
                      <a:endParaRPr sz="1100">
                        <a:latin typeface="Calibri"/>
                        <a:ea typeface="Calibri"/>
                        <a:cs typeface="Calibri"/>
                        <a:sym typeface="Calibri"/>
                      </a:endParaRPr>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1100">
                          <a:latin typeface="Calibri"/>
                          <a:ea typeface="Calibri"/>
                          <a:cs typeface="Calibri"/>
                          <a:sym typeface="Calibri"/>
                        </a:rPr>
                        <a:t>17</a:t>
                      </a:r>
                      <a:endParaRPr sz="1100">
                        <a:latin typeface="Calibri"/>
                        <a:ea typeface="Calibri"/>
                        <a:cs typeface="Calibri"/>
                        <a:sym typeface="Calibri"/>
                      </a:endParaRPr>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06"/>
                  </a:ext>
                </a:extLst>
              </a:tr>
              <a:tr h="319600">
                <a:tc>
                  <a:txBody>
                    <a:bodyPr/>
                    <a:lstStyle/>
                    <a:p>
                      <a:pPr marL="0" lvl="0" indent="0" algn="l" rtl="0">
                        <a:lnSpc>
                          <a:spcPct val="115000"/>
                        </a:lnSpc>
                        <a:spcBef>
                          <a:spcPts val="0"/>
                        </a:spcBef>
                        <a:spcAft>
                          <a:spcPts val="0"/>
                        </a:spcAft>
                        <a:buNone/>
                      </a:pPr>
                      <a:r>
                        <a:rPr lang="en" sz="1100" b="1">
                          <a:latin typeface="Calibri"/>
                          <a:ea typeface="Calibri"/>
                          <a:cs typeface="Calibri"/>
                          <a:sym typeface="Calibri"/>
                        </a:rPr>
                        <a:t>Grand Total</a:t>
                      </a:r>
                      <a:endParaRPr sz="1100" b="1">
                        <a:latin typeface="Calibri"/>
                        <a:ea typeface="Calibri"/>
                        <a:cs typeface="Calibri"/>
                        <a:sym typeface="Calibri"/>
                      </a:endParaRPr>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1100" b="1">
                          <a:latin typeface="Calibri"/>
                          <a:ea typeface="Calibri"/>
                          <a:cs typeface="Calibri"/>
                          <a:sym typeface="Calibri"/>
                        </a:rPr>
                        <a:t>463</a:t>
                      </a:r>
                      <a:endParaRPr sz="1100" b="1">
                        <a:latin typeface="Calibri"/>
                        <a:ea typeface="Calibri"/>
                        <a:cs typeface="Calibri"/>
                        <a:sym typeface="Calibri"/>
                      </a:endParaRPr>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2CC"/>
                    </a:solidFill>
                  </a:tcPr>
                </a:tc>
                <a:tc>
                  <a:txBody>
                    <a:bodyPr/>
                    <a:lstStyle/>
                    <a:p>
                      <a:pPr marL="0" lvl="0" indent="0" algn="ctr" rtl="0">
                        <a:lnSpc>
                          <a:spcPct val="115000"/>
                        </a:lnSpc>
                        <a:spcBef>
                          <a:spcPts val="0"/>
                        </a:spcBef>
                        <a:spcAft>
                          <a:spcPts val="0"/>
                        </a:spcAft>
                        <a:buNone/>
                      </a:pPr>
                      <a:r>
                        <a:rPr lang="en" sz="1100" b="1">
                          <a:latin typeface="Calibri"/>
                          <a:ea typeface="Calibri"/>
                          <a:cs typeface="Calibri"/>
                          <a:sym typeface="Calibri"/>
                        </a:rPr>
                        <a:t>308</a:t>
                      </a:r>
                      <a:endParaRPr sz="1100" b="1">
                        <a:latin typeface="Calibri"/>
                        <a:ea typeface="Calibri"/>
                        <a:cs typeface="Calibri"/>
                        <a:sym typeface="Calibri"/>
                      </a:endParaRPr>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BF9000"/>
                    </a:solidFill>
                  </a:tcPr>
                </a:tc>
                <a:tc>
                  <a:txBody>
                    <a:bodyPr/>
                    <a:lstStyle/>
                    <a:p>
                      <a:pPr marL="0" lvl="0" indent="0" algn="ctr" rtl="0">
                        <a:lnSpc>
                          <a:spcPct val="115000"/>
                        </a:lnSpc>
                        <a:spcBef>
                          <a:spcPts val="0"/>
                        </a:spcBef>
                        <a:spcAft>
                          <a:spcPts val="0"/>
                        </a:spcAft>
                        <a:buNone/>
                      </a:pPr>
                      <a:r>
                        <a:rPr lang="en" sz="1100" b="1">
                          <a:latin typeface="Calibri"/>
                          <a:ea typeface="Calibri"/>
                          <a:cs typeface="Calibri"/>
                          <a:sym typeface="Calibri"/>
                        </a:rPr>
                        <a:t>771</a:t>
                      </a:r>
                      <a:endParaRPr sz="1100" b="1">
                        <a:latin typeface="Calibri"/>
                        <a:ea typeface="Calibri"/>
                        <a:cs typeface="Calibri"/>
                        <a:sym typeface="Calibri"/>
                      </a:endParaRPr>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1C232"/>
                    </a:solidFill>
                  </a:tcPr>
                </a:tc>
                <a:extLst>
                  <a:ext uri="{0D108BD9-81ED-4DB2-BD59-A6C34878D82A}">
                    <a16:rowId xmlns:a16="http://schemas.microsoft.com/office/drawing/2014/main" val="10007"/>
                  </a:ext>
                </a:extLst>
              </a:tr>
              <a:tr h="351550">
                <a:tc>
                  <a:txBody>
                    <a:bodyPr/>
                    <a:lstStyle/>
                    <a:p>
                      <a:pPr marL="0" lvl="0" indent="0" algn="l" rtl="0">
                        <a:lnSpc>
                          <a:spcPct val="115000"/>
                        </a:lnSpc>
                        <a:spcBef>
                          <a:spcPts val="0"/>
                        </a:spcBef>
                        <a:spcAft>
                          <a:spcPts val="0"/>
                        </a:spcAft>
                        <a:buNone/>
                      </a:pPr>
                      <a:r>
                        <a:rPr lang="en" sz="1100">
                          <a:latin typeface="Calibri"/>
                          <a:ea typeface="Calibri"/>
                          <a:cs typeface="Calibri"/>
                          <a:sym typeface="Calibri"/>
                        </a:rPr>
                        <a:t>Total Students</a:t>
                      </a:r>
                      <a:endParaRPr sz="1100">
                        <a:latin typeface="Calibri"/>
                        <a:ea typeface="Calibri"/>
                        <a:cs typeface="Calibri"/>
                        <a:sym typeface="Calibri"/>
                      </a:endParaRPr>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1100">
                          <a:latin typeface="Calibri"/>
                          <a:ea typeface="Calibri"/>
                          <a:cs typeface="Calibri"/>
                          <a:sym typeface="Calibri"/>
                        </a:rPr>
                        <a:t>10090</a:t>
                      </a:r>
                      <a:endParaRPr sz="1100">
                        <a:latin typeface="Calibri"/>
                        <a:ea typeface="Calibri"/>
                        <a:cs typeface="Calibri"/>
                        <a:sym typeface="Calibri"/>
                      </a:endParaRPr>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08"/>
                  </a:ext>
                </a:extLst>
              </a:tr>
            </a:tbl>
          </a:graphicData>
        </a:graphic>
      </p:graphicFrame>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359"/>
        <p:cNvGrpSpPr/>
        <p:nvPr/>
      </p:nvGrpSpPr>
      <p:grpSpPr>
        <a:xfrm>
          <a:off x="0" y="0"/>
          <a:ext cx="0" cy="0"/>
          <a:chOff x="0" y="0"/>
          <a:chExt cx="0" cy="0"/>
        </a:xfrm>
      </p:grpSpPr>
      <p:sp>
        <p:nvSpPr>
          <p:cNvPr id="360" name="Google Shape;360;p59"/>
          <p:cNvSpPr txBox="1">
            <a:spLocks noGrp="1"/>
          </p:cNvSpPr>
          <p:nvPr>
            <p:ph type="title"/>
          </p:nvPr>
        </p:nvSpPr>
        <p:spPr>
          <a:xfrm>
            <a:off x="311700" y="315825"/>
            <a:ext cx="8520600" cy="623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Site-Based Data:  English Language Arts (High School)</a:t>
            </a:r>
            <a:endParaRPr/>
          </a:p>
        </p:txBody>
      </p:sp>
      <p:graphicFrame>
        <p:nvGraphicFramePr>
          <p:cNvPr id="361" name="Google Shape;361;p59"/>
          <p:cNvGraphicFramePr/>
          <p:nvPr/>
        </p:nvGraphicFramePr>
        <p:xfrm>
          <a:off x="139175" y="1580450"/>
          <a:ext cx="3000000" cy="3000000"/>
        </p:xfrm>
        <a:graphic>
          <a:graphicData uri="http://schemas.openxmlformats.org/drawingml/2006/table">
            <a:tbl>
              <a:tblPr>
                <a:noFill/>
                <a:tableStyleId>{3853910F-A2BA-4395-AA5F-AA199ADD4A66}</a:tableStyleId>
              </a:tblPr>
              <a:tblGrid>
                <a:gridCol w="2188625">
                  <a:extLst>
                    <a:ext uri="{9D8B030D-6E8A-4147-A177-3AD203B41FA5}">
                      <a16:colId xmlns:a16="http://schemas.microsoft.com/office/drawing/2014/main" val="20000"/>
                    </a:ext>
                  </a:extLst>
                </a:gridCol>
                <a:gridCol w="513125">
                  <a:extLst>
                    <a:ext uri="{9D8B030D-6E8A-4147-A177-3AD203B41FA5}">
                      <a16:colId xmlns:a16="http://schemas.microsoft.com/office/drawing/2014/main" val="20001"/>
                    </a:ext>
                  </a:extLst>
                </a:gridCol>
                <a:gridCol w="513125">
                  <a:extLst>
                    <a:ext uri="{9D8B030D-6E8A-4147-A177-3AD203B41FA5}">
                      <a16:colId xmlns:a16="http://schemas.microsoft.com/office/drawing/2014/main" val="20002"/>
                    </a:ext>
                  </a:extLst>
                </a:gridCol>
                <a:gridCol w="806350">
                  <a:extLst>
                    <a:ext uri="{9D8B030D-6E8A-4147-A177-3AD203B41FA5}">
                      <a16:colId xmlns:a16="http://schemas.microsoft.com/office/drawing/2014/main" val="20003"/>
                    </a:ext>
                  </a:extLst>
                </a:gridCol>
              </a:tblGrid>
              <a:tr h="338925">
                <a:tc gridSpan="4">
                  <a:txBody>
                    <a:bodyPr/>
                    <a:lstStyle/>
                    <a:p>
                      <a:pPr marL="0" lvl="0" indent="0" algn="ctr" rtl="0">
                        <a:lnSpc>
                          <a:spcPct val="115000"/>
                        </a:lnSpc>
                        <a:spcBef>
                          <a:spcPts val="0"/>
                        </a:spcBef>
                        <a:spcAft>
                          <a:spcPts val="0"/>
                        </a:spcAft>
                        <a:buNone/>
                      </a:pPr>
                      <a:r>
                        <a:rPr lang="en" sz="1200" b="1">
                          <a:latin typeface="Calibri"/>
                          <a:ea typeface="Calibri"/>
                          <a:cs typeface="Calibri"/>
                          <a:sym typeface="Calibri"/>
                        </a:rPr>
                        <a:t>19-20 English Semester 1 Grades</a:t>
                      </a:r>
                      <a:endParaRPr sz="1200" b="1">
                        <a:latin typeface="Calibri"/>
                        <a:ea typeface="Calibri"/>
                        <a:cs typeface="Calibri"/>
                        <a:sym typeface="Calibri"/>
                      </a:endParaRPr>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CCCCCC"/>
                      </a:solidFill>
                      <a:prstDash val="solid"/>
                      <a:round/>
                      <a:headEnd type="none" w="sm" len="sm"/>
                      <a:tailEnd type="none" w="sm" len="sm"/>
                    </a:lnB>
                    <a:solidFill>
                      <a:srgbClr val="B686DA"/>
                    </a:solid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508400">
                <a:tc>
                  <a:txBody>
                    <a:bodyPr/>
                    <a:lstStyle/>
                    <a:p>
                      <a:pPr marL="0" lvl="0" indent="0" algn="l" rtl="0">
                        <a:lnSpc>
                          <a:spcPct val="115000"/>
                        </a:lnSpc>
                        <a:spcBef>
                          <a:spcPts val="0"/>
                        </a:spcBef>
                        <a:spcAft>
                          <a:spcPts val="0"/>
                        </a:spcAft>
                        <a:buNone/>
                      </a:pPr>
                      <a:r>
                        <a:rPr lang="en" sz="1100" b="1">
                          <a:latin typeface="Calibri"/>
                          <a:ea typeface="Calibri"/>
                          <a:cs typeface="Calibri"/>
                          <a:sym typeface="Calibri"/>
                        </a:rPr>
                        <a:t>Schools</a:t>
                      </a:r>
                      <a:endParaRPr sz="1100" b="1">
                        <a:latin typeface="Calibri"/>
                        <a:ea typeface="Calibri"/>
                        <a:cs typeface="Calibri"/>
                        <a:sym typeface="Calibri"/>
                      </a:endParaRPr>
                    </a:p>
                  </a:txBody>
                  <a:tcPr marL="28575" marR="28575" marT="19050" marB="19050" anchor="b">
                    <a:lnL w="9525" cap="flat" cmpd="sng">
                      <a:solidFill>
                        <a:srgbClr val="000000"/>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1100" b="1">
                          <a:latin typeface="Calibri"/>
                          <a:ea typeface="Calibri"/>
                          <a:cs typeface="Calibri"/>
                          <a:sym typeface="Calibri"/>
                        </a:rPr>
                        <a:t>D</a:t>
                      </a:r>
                      <a:endParaRPr sz="1100" b="1">
                        <a:latin typeface="Calibri"/>
                        <a:ea typeface="Calibri"/>
                        <a:cs typeface="Calibri"/>
                        <a:sym typeface="Calibri"/>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1100" b="1">
                          <a:latin typeface="Calibri"/>
                          <a:ea typeface="Calibri"/>
                          <a:cs typeface="Calibri"/>
                          <a:sym typeface="Calibri"/>
                        </a:rPr>
                        <a:t>F</a:t>
                      </a:r>
                      <a:endParaRPr sz="1100" b="1">
                        <a:latin typeface="Calibri"/>
                        <a:ea typeface="Calibri"/>
                        <a:cs typeface="Calibri"/>
                        <a:sym typeface="Calibri"/>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1100" b="1">
                          <a:latin typeface="Calibri"/>
                          <a:ea typeface="Calibri"/>
                          <a:cs typeface="Calibri"/>
                          <a:sym typeface="Calibri"/>
                        </a:rPr>
                        <a:t>Grand Total</a:t>
                      </a:r>
                      <a:endParaRPr sz="1100" b="1">
                        <a:latin typeface="Calibri"/>
                        <a:ea typeface="Calibri"/>
                        <a:cs typeface="Calibri"/>
                        <a:sym typeface="Calibri"/>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extLst>
                  <a:ext uri="{0D108BD9-81ED-4DB2-BD59-A6C34878D82A}">
                    <a16:rowId xmlns:a16="http://schemas.microsoft.com/office/drawing/2014/main" val="10001"/>
                  </a:ext>
                </a:extLst>
              </a:tr>
              <a:tr h="312850">
                <a:tc>
                  <a:txBody>
                    <a:bodyPr/>
                    <a:lstStyle/>
                    <a:p>
                      <a:pPr marL="0" lvl="0" indent="0" algn="l" rtl="0">
                        <a:lnSpc>
                          <a:spcPct val="115000"/>
                        </a:lnSpc>
                        <a:spcBef>
                          <a:spcPts val="0"/>
                        </a:spcBef>
                        <a:spcAft>
                          <a:spcPts val="0"/>
                        </a:spcAft>
                        <a:buNone/>
                      </a:pPr>
                      <a:r>
                        <a:rPr lang="en" sz="1100">
                          <a:latin typeface="Calibri"/>
                          <a:ea typeface="Calibri"/>
                          <a:cs typeface="Calibri"/>
                          <a:sym typeface="Calibri"/>
                        </a:rPr>
                        <a:t>California High School</a:t>
                      </a:r>
                      <a:endParaRPr sz="1100">
                        <a:latin typeface="Calibri"/>
                        <a:ea typeface="Calibri"/>
                        <a:cs typeface="Calibri"/>
                        <a:sym typeface="Calibri"/>
                      </a:endParaRPr>
                    </a:p>
                  </a:txBody>
                  <a:tcPr marL="28575" marR="28575" marT="19050" marB="19050" anchor="b">
                    <a:lnL w="9525" cap="flat" cmpd="sng">
                      <a:solidFill>
                        <a:srgbClr val="000000"/>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1100">
                          <a:latin typeface="Calibri"/>
                          <a:ea typeface="Calibri"/>
                          <a:cs typeface="Calibri"/>
                          <a:sym typeface="Calibri"/>
                        </a:rPr>
                        <a:t>114</a:t>
                      </a:r>
                      <a:endParaRPr sz="1100">
                        <a:latin typeface="Calibri"/>
                        <a:ea typeface="Calibri"/>
                        <a:cs typeface="Calibri"/>
                        <a:sym typeface="Calibri"/>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1100">
                          <a:latin typeface="Calibri"/>
                          <a:ea typeface="Calibri"/>
                          <a:cs typeface="Calibri"/>
                          <a:sym typeface="Calibri"/>
                        </a:rPr>
                        <a:t>57</a:t>
                      </a:r>
                      <a:endParaRPr sz="1100">
                        <a:latin typeface="Calibri"/>
                        <a:ea typeface="Calibri"/>
                        <a:cs typeface="Calibri"/>
                        <a:sym typeface="Calibri"/>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1100">
                          <a:latin typeface="Calibri"/>
                          <a:ea typeface="Calibri"/>
                          <a:cs typeface="Calibri"/>
                          <a:sym typeface="Calibri"/>
                        </a:rPr>
                        <a:t>171</a:t>
                      </a:r>
                      <a:endParaRPr sz="1100">
                        <a:latin typeface="Calibri"/>
                        <a:ea typeface="Calibri"/>
                        <a:cs typeface="Calibri"/>
                        <a:sym typeface="Calibri"/>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extLst>
                  <a:ext uri="{0D108BD9-81ED-4DB2-BD59-A6C34878D82A}">
                    <a16:rowId xmlns:a16="http://schemas.microsoft.com/office/drawing/2014/main" val="10002"/>
                  </a:ext>
                </a:extLst>
              </a:tr>
              <a:tr h="312850">
                <a:tc>
                  <a:txBody>
                    <a:bodyPr/>
                    <a:lstStyle/>
                    <a:p>
                      <a:pPr marL="0" lvl="0" indent="0" algn="l" rtl="0">
                        <a:lnSpc>
                          <a:spcPct val="115000"/>
                        </a:lnSpc>
                        <a:spcBef>
                          <a:spcPts val="0"/>
                        </a:spcBef>
                        <a:spcAft>
                          <a:spcPts val="0"/>
                        </a:spcAft>
                        <a:buNone/>
                      </a:pPr>
                      <a:r>
                        <a:rPr lang="en" sz="1100">
                          <a:latin typeface="Calibri"/>
                          <a:ea typeface="Calibri"/>
                          <a:cs typeface="Calibri"/>
                          <a:sym typeface="Calibri"/>
                        </a:rPr>
                        <a:t>Dougherty Valley High School</a:t>
                      </a:r>
                      <a:endParaRPr sz="1100">
                        <a:latin typeface="Calibri"/>
                        <a:ea typeface="Calibri"/>
                        <a:cs typeface="Calibri"/>
                        <a:sym typeface="Calibri"/>
                      </a:endParaRPr>
                    </a:p>
                  </a:txBody>
                  <a:tcPr marL="28575" marR="28575" marT="19050" marB="19050" anchor="b">
                    <a:lnL w="9525" cap="flat" cmpd="sng">
                      <a:solidFill>
                        <a:srgbClr val="000000"/>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1100">
                          <a:latin typeface="Calibri"/>
                          <a:ea typeface="Calibri"/>
                          <a:cs typeface="Calibri"/>
                          <a:sym typeface="Calibri"/>
                        </a:rPr>
                        <a:t>48</a:t>
                      </a:r>
                      <a:endParaRPr sz="1100">
                        <a:latin typeface="Calibri"/>
                        <a:ea typeface="Calibri"/>
                        <a:cs typeface="Calibri"/>
                        <a:sym typeface="Calibri"/>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1100">
                          <a:latin typeface="Calibri"/>
                          <a:ea typeface="Calibri"/>
                          <a:cs typeface="Calibri"/>
                          <a:sym typeface="Calibri"/>
                        </a:rPr>
                        <a:t>18</a:t>
                      </a:r>
                      <a:endParaRPr sz="1100">
                        <a:latin typeface="Calibri"/>
                        <a:ea typeface="Calibri"/>
                        <a:cs typeface="Calibri"/>
                        <a:sym typeface="Calibri"/>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1100">
                          <a:latin typeface="Calibri"/>
                          <a:ea typeface="Calibri"/>
                          <a:cs typeface="Calibri"/>
                          <a:sym typeface="Calibri"/>
                        </a:rPr>
                        <a:t>66</a:t>
                      </a:r>
                      <a:endParaRPr sz="1100">
                        <a:latin typeface="Calibri"/>
                        <a:ea typeface="Calibri"/>
                        <a:cs typeface="Calibri"/>
                        <a:sym typeface="Calibri"/>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extLst>
                  <a:ext uri="{0D108BD9-81ED-4DB2-BD59-A6C34878D82A}">
                    <a16:rowId xmlns:a16="http://schemas.microsoft.com/office/drawing/2014/main" val="10003"/>
                  </a:ext>
                </a:extLst>
              </a:tr>
              <a:tr h="312850">
                <a:tc>
                  <a:txBody>
                    <a:bodyPr/>
                    <a:lstStyle/>
                    <a:p>
                      <a:pPr marL="0" lvl="0" indent="0" algn="l" rtl="0">
                        <a:lnSpc>
                          <a:spcPct val="115000"/>
                        </a:lnSpc>
                        <a:spcBef>
                          <a:spcPts val="0"/>
                        </a:spcBef>
                        <a:spcAft>
                          <a:spcPts val="0"/>
                        </a:spcAft>
                        <a:buNone/>
                      </a:pPr>
                      <a:r>
                        <a:rPr lang="en" sz="1100">
                          <a:latin typeface="Calibri"/>
                          <a:ea typeface="Calibri"/>
                          <a:cs typeface="Calibri"/>
                          <a:sym typeface="Calibri"/>
                        </a:rPr>
                        <a:t>Monte Vista High School</a:t>
                      </a:r>
                      <a:endParaRPr sz="1100">
                        <a:latin typeface="Calibri"/>
                        <a:ea typeface="Calibri"/>
                        <a:cs typeface="Calibri"/>
                        <a:sym typeface="Calibri"/>
                      </a:endParaRPr>
                    </a:p>
                  </a:txBody>
                  <a:tcPr marL="28575" marR="28575" marT="19050" marB="19050" anchor="b">
                    <a:lnL w="9525" cap="flat" cmpd="sng">
                      <a:solidFill>
                        <a:srgbClr val="000000"/>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1100">
                          <a:latin typeface="Calibri"/>
                          <a:ea typeface="Calibri"/>
                          <a:cs typeface="Calibri"/>
                          <a:sym typeface="Calibri"/>
                        </a:rPr>
                        <a:t>90</a:t>
                      </a:r>
                      <a:endParaRPr sz="1100">
                        <a:latin typeface="Calibri"/>
                        <a:ea typeface="Calibri"/>
                        <a:cs typeface="Calibri"/>
                        <a:sym typeface="Calibri"/>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1100">
                          <a:latin typeface="Calibri"/>
                          <a:ea typeface="Calibri"/>
                          <a:cs typeface="Calibri"/>
                          <a:sym typeface="Calibri"/>
                        </a:rPr>
                        <a:t>41</a:t>
                      </a:r>
                      <a:endParaRPr sz="1100">
                        <a:latin typeface="Calibri"/>
                        <a:ea typeface="Calibri"/>
                        <a:cs typeface="Calibri"/>
                        <a:sym typeface="Calibri"/>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1100">
                          <a:latin typeface="Calibri"/>
                          <a:ea typeface="Calibri"/>
                          <a:cs typeface="Calibri"/>
                          <a:sym typeface="Calibri"/>
                        </a:rPr>
                        <a:t>131</a:t>
                      </a:r>
                      <a:endParaRPr sz="1100">
                        <a:latin typeface="Calibri"/>
                        <a:ea typeface="Calibri"/>
                        <a:cs typeface="Calibri"/>
                        <a:sym typeface="Calibri"/>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extLst>
                  <a:ext uri="{0D108BD9-81ED-4DB2-BD59-A6C34878D82A}">
                    <a16:rowId xmlns:a16="http://schemas.microsoft.com/office/drawing/2014/main" val="10004"/>
                  </a:ext>
                </a:extLst>
              </a:tr>
              <a:tr h="312850">
                <a:tc>
                  <a:txBody>
                    <a:bodyPr/>
                    <a:lstStyle/>
                    <a:p>
                      <a:pPr marL="0" lvl="0" indent="0" algn="l" rtl="0">
                        <a:lnSpc>
                          <a:spcPct val="115000"/>
                        </a:lnSpc>
                        <a:spcBef>
                          <a:spcPts val="0"/>
                        </a:spcBef>
                        <a:spcAft>
                          <a:spcPts val="0"/>
                        </a:spcAft>
                        <a:buNone/>
                      </a:pPr>
                      <a:r>
                        <a:rPr lang="en" sz="1100">
                          <a:latin typeface="Calibri"/>
                          <a:ea typeface="Calibri"/>
                          <a:cs typeface="Calibri"/>
                          <a:sym typeface="Calibri"/>
                        </a:rPr>
                        <a:t>San Ramon Valley High School</a:t>
                      </a:r>
                      <a:endParaRPr sz="1100">
                        <a:latin typeface="Calibri"/>
                        <a:ea typeface="Calibri"/>
                        <a:cs typeface="Calibri"/>
                        <a:sym typeface="Calibri"/>
                      </a:endParaRPr>
                    </a:p>
                  </a:txBody>
                  <a:tcPr marL="28575" marR="28575" marT="19050" marB="19050" anchor="b">
                    <a:lnL w="9525" cap="flat" cmpd="sng">
                      <a:solidFill>
                        <a:srgbClr val="000000"/>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1100">
                          <a:latin typeface="Calibri"/>
                          <a:ea typeface="Calibri"/>
                          <a:cs typeface="Calibri"/>
                          <a:sym typeface="Calibri"/>
                        </a:rPr>
                        <a:t>67</a:t>
                      </a:r>
                      <a:endParaRPr sz="1100">
                        <a:latin typeface="Calibri"/>
                        <a:ea typeface="Calibri"/>
                        <a:cs typeface="Calibri"/>
                        <a:sym typeface="Calibri"/>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1100">
                          <a:latin typeface="Calibri"/>
                          <a:ea typeface="Calibri"/>
                          <a:cs typeface="Calibri"/>
                          <a:sym typeface="Calibri"/>
                        </a:rPr>
                        <a:t>23</a:t>
                      </a:r>
                      <a:endParaRPr sz="1100">
                        <a:latin typeface="Calibri"/>
                        <a:ea typeface="Calibri"/>
                        <a:cs typeface="Calibri"/>
                        <a:sym typeface="Calibri"/>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1100">
                          <a:latin typeface="Calibri"/>
                          <a:ea typeface="Calibri"/>
                          <a:cs typeface="Calibri"/>
                          <a:sym typeface="Calibri"/>
                        </a:rPr>
                        <a:t>90</a:t>
                      </a:r>
                      <a:endParaRPr sz="1100">
                        <a:latin typeface="Calibri"/>
                        <a:ea typeface="Calibri"/>
                        <a:cs typeface="Calibri"/>
                        <a:sym typeface="Calibri"/>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extLst>
                  <a:ext uri="{0D108BD9-81ED-4DB2-BD59-A6C34878D82A}">
                    <a16:rowId xmlns:a16="http://schemas.microsoft.com/office/drawing/2014/main" val="10005"/>
                  </a:ext>
                </a:extLst>
              </a:tr>
              <a:tr h="312850">
                <a:tc>
                  <a:txBody>
                    <a:bodyPr/>
                    <a:lstStyle/>
                    <a:p>
                      <a:pPr marL="0" lvl="0" indent="0" algn="l" rtl="0">
                        <a:lnSpc>
                          <a:spcPct val="115000"/>
                        </a:lnSpc>
                        <a:spcBef>
                          <a:spcPts val="0"/>
                        </a:spcBef>
                        <a:spcAft>
                          <a:spcPts val="0"/>
                        </a:spcAft>
                        <a:buNone/>
                      </a:pPr>
                      <a:r>
                        <a:rPr lang="en" sz="1000"/>
                        <a:t>Venture School</a:t>
                      </a:r>
                      <a:endParaRPr sz="1000"/>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1100">
                          <a:latin typeface="Calibri"/>
                          <a:ea typeface="Calibri"/>
                          <a:cs typeface="Calibri"/>
                          <a:sym typeface="Calibri"/>
                        </a:rPr>
                        <a:t>1</a:t>
                      </a:r>
                      <a:endParaRPr sz="1100">
                        <a:latin typeface="Calibri"/>
                        <a:ea typeface="Calibri"/>
                        <a:cs typeface="Calibri"/>
                        <a:sym typeface="Calibri"/>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1100">
                          <a:latin typeface="Calibri"/>
                          <a:ea typeface="Calibri"/>
                          <a:cs typeface="Calibri"/>
                          <a:sym typeface="Calibri"/>
                        </a:rPr>
                        <a:t>2</a:t>
                      </a:r>
                      <a:endParaRPr sz="1100">
                        <a:latin typeface="Calibri"/>
                        <a:ea typeface="Calibri"/>
                        <a:cs typeface="Calibri"/>
                        <a:sym typeface="Calibri"/>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1100">
                          <a:latin typeface="Calibri"/>
                          <a:ea typeface="Calibri"/>
                          <a:cs typeface="Calibri"/>
                          <a:sym typeface="Calibri"/>
                        </a:rPr>
                        <a:t>3</a:t>
                      </a:r>
                      <a:endParaRPr sz="1100">
                        <a:latin typeface="Calibri"/>
                        <a:ea typeface="Calibri"/>
                        <a:cs typeface="Calibri"/>
                        <a:sym typeface="Calibri"/>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06"/>
                  </a:ext>
                </a:extLst>
              </a:tr>
              <a:tr h="312850">
                <a:tc>
                  <a:txBody>
                    <a:bodyPr/>
                    <a:lstStyle/>
                    <a:p>
                      <a:pPr marL="0" lvl="0" indent="0" algn="l" rtl="0">
                        <a:lnSpc>
                          <a:spcPct val="115000"/>
                        </a:lnSpc>
                        <a:spcBef>
                          <a:spcPts val="0"/>
                        </a:spcBef>
                        <a:spcAft>
                          <a:spcPts val="0"/>
                        </a:spcAft>
                        <a:buNone/>
                      </a:pPr>
                      <a:r>
                        <a:rPr lang="en" sz="1100" b="1">
                          <a:latin typeface="Calibri"/>
                          <a:ea typeface="Calibri"/>
                          <a:cs typeface="Calibri"/>
                          <a:sym typeface="Calibri"/>
                        </a:rPr>
                        <a:t>Grand Total</a:t>
                      </a:r>
                      <a:endParaRPr sz="1100" b="1">
                        <a:latin typeface="Calibri"/>
                        <a:ea typeface="Calibri"/>
                        <a:cs typeface="Calibri"/>
                        <a:sym typeface="Calibri"/>
                      </a:endParaRPr>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1100" b="1">
                          <a:latin typeface="Calibri"/>
                          <a:ea typeface="Calibri"/>
                          <a:cs typeface="Calibri"/>
                          <a:sym typeface="Calibri"/>
                        </a:rPr>
                        <a:t>320</a:t>
                      </a:r>
                      <a:endParaRPr sz="1100" b="1">
                        <a:latin typeface="Calibri"/>
                        <a:ea typeface="Calibri"/>
                        <a:cs typeface="Calibri"/>
                        <a:sym typeface="Calibri"/>
                      </a:endParaRPr>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E599"/>
                    </a:solidFill>
                  </a:tcPr>
                </a:tc>
                <a:tc>
                  <a:txBody>
                    <a:bodyPr/>
                    <a:lstStyle/>
                    <a:p>
                      <a:pPr marL="0" lvl="0" indent="0" algn="ctr" rtl="0">
                        <a:lnSpc>
                          <a:spcPct val="115000"/>
                        </a:lnSpc>
                        <a:spcBef>
                          <a:spcPts val="0"/>
                        </a:spcBef>
                        <a:spcAft>
                          <a:spcPts val="0"/>
                        </a:spcAft>
                        <a:buNone/>
                      </a:pPr>
                      <a:r>
                        <a:rPr lang="en" sz="1100" b="1">
                          <a:latin typeface="Calibri"/>
                          <a:ea typeface="Calibri"/>
                          <a:cs typeface="Calibri"/>
                          <a:sym typeface="Calibri"/>
                        </a:rPr>
                        <a:t>141</a:t>
                      </a:r>
                      <a:endParaRPr sz="1100" b="1">
                        <a:latin typeface="Calibri"/>
                        <a:ea typeface="Calibri"/>
                        <a:cs typeface="Calibri"/>
                        <a:sym typeface="Calibri"/>
                      </a:endParaRPr>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BF9000"/>
                    </a:solidFill>
                  </a:tcPr>
                </a:tc>
                <a:tc>
                  <a:txBody>
                    <a:bodyPr/>
                    <a:lstStyle/>
                    <a:p>
                      <a:pPr marL="0" lvl="0" indent="0" algn="ctr" rtl="0">
                        <a:lnSpc>
                          <a:spcPct val="115000"/>
                        </a:lnSpc>
                        <a:spcBef>
                          <a:spcPts val="0"/>
                        </a:spcBef>
                        <a:spcAft>
                          <a:spcPts val="0"/>
                        </a:spcAft>
                        <a:buNone/>
                      </a:pPr>
                      <a:r>
                        <a:rPr lang="en" sz="1100" b="1">
                          <a:latin typeface="Calibri"/>
                          <a:ea typeface="Calibri"/>
                          <a:cs typeface="Calibri"/>
                          <a:sym typeface="Calibri"/>
                        </a:rPr>
                        <a:t>461</a:t>
                      </a:r>
                      <a:endParaRPr sz="1100" b="1">
                        <a:latin typeface="Calibri"/>
                        <a:ea typeface="Calibri"/>
                        <a:cs typeface="Calibri"/>
                        <a:sym typeface="Calibri"/>
                      </a:endParaRPr>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1C232"/>
                    </a:solidFill>
                  </a:tcPr>
                </a:tc>
                <a:extLst>
                  <a:ext uri="{0D108BD9-81ED-4DB2-BD59-A6C34878D82A}">
                    <a16:rowId xmlns:a16="http://schemas.microsoft.com/office/drawing/2014/main" val="10007"/>
                  </a:ext>
                </a:extLst>
              </a:tr>
              <a:tr h="344150">
                <a:tc>
                  <a:txBody>
                    <a:bodyPr/>
                    <a:lstStyle/>
                    <a:p>
                      <a:pPr marL="0" lvl="0" indent="0" algn="l" rtl="0">
                        <a:lnSpc>
                          <a:spcPct val="115000"/>
                        </a:lnSpc>
                        <a:spcBef>
                          <a:spcPts val="0"/>
                        </a:spcBef>
                        <a:spcAft>
                          <a:spcPts val="0"/>
                        </a:spcAft>
                        <a:buNone/>
                      </a:pPr>
                      <a:r>
                        <a:rPr lang="en" sz="1100">
                          <a:latin typeface="Calibri"/>
                          <a:ea typeface="Calibri"/>
                          <a:cs typeface="Calibri"/>
                          <a:sym typeface="Calibri"/>
                        </a:rPr>
                        <a:t>Total Students</a:t>
                      </a:r>
                      <a:endParaRPr sz="1100">
                        <a:latin typeface="Calibri"/>
                        <a:ea typeface="Calibri"/>
                        <a:cs typeface="Calibri"/>
                        <a:sym typeface="Calibri"/>
                      </a:endParaRPr>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r" rtl="0">
                        <a:lnSpc>
                          <a:spcPct val="115000"/>
                        </a:lnSpc>
                        <a:spcBef>
                          <a:spcPts val="0"/>
                        </a:spcBef>
                        <a:spcAft>
                          <a:spcPts val="0"/>
                        </a:spcAft>
                        <a:buNone/>
                      </a:pPr>
                      <a:r>
                        <a:rPr lang="en" sz="1000"/>
                        <a:t>10787</a:t>
                      </a:r>
                      <a:endParaRPr sz="1000"/>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08"/>
                  </a:ext>
                </a:extLst>
              </a:tr>
            </a:tbl>
          </a:graphicData>
        </a:graphic>
      </p:graphicFrame>
      <p:graphicFrame>
        <p:nvGraphicFramePr>
          <p:cNvPr id="362" name="Google Shape;362;p59"/>
          <p:cNvGraphicFramePr/>
          <p:nvPr/>
        </p:nvGraphicFramePr>
        <p:xfrm>
          <a:off x="4767000" y="1580472"/>
          <a:ext cx="3000000" cy="3000000"/>
        </p:xfrm>
        <a:graphic>
          <a:graphicData uri="http://schemas.openxmlformats.org/drawingml/2006/table">
            <a:tbl>
              <a:tblPr>
                <a:noFill/>
                <a:tableStyleId>{3853910F-A2BA-4395-AA5F-AA199ADD4A66}</a:tableStyleId>
              </a:tblPr>
              <a:tblGrid>
                <a:gridCol w="2028825">
                  <a:extLst>
                    <a:ext uri="{9D8B030D-6E8A-4147-A177-3AD203B41FA5}">
                      <a16:colId xmlns:a16="http://schemas.microsoft.com/office/drawing/2014/main" val="20000"/>
                    </a:ext>
                  </a:extLst>
                </a:gridCol>
                <a:gridCol w="514350">
                  <a:extLst>
                    <a:ext uri="{9D8B030D-6E8A-4147-A177-3AD203B41FA5}">
                      <a16:colId xmlns:a16="http://schemas.microsoft.com/office/drawing/2014/main" val="20001"/>
                    </a:ext>
                  </a:extLst>
                </a:gridCol>
                <a:gridCol w="514350">
                  <a:extLst>
                    <a:ext uri="{9D8B030D-6E8A-4147-A177-3AD203B41FA5}">
                      <a16:colId xmlns:a16="http://schemas.microsoft.com/office/drawing/2014/main" val="20002"/>
                    </a:ext>
                  </a:extLst>
                </a:gridCol>
                <a:gridCol w="733425">
                  <a:extLst>
                    <a:ext uri="{9D8B030D-6E8A-4147-A177-3AD203B41FA5}">
                      <a16:colId xmlns:a16="http://schemas.microsoft.com/office/drawing/2014/main" val="20003"/>
                    </a:ext>
                  </a:extLst>
                </a:gridCol>
              </a:tblGrid>
              <a:tr h="341825">
                <a:tc gridSpan="4">
                  <a:txBody>
                    <a:bodyPr/>
                    <a:lstStyle/>
                    <a:p>
                      <a:pPr marL="0" lvl="0" indent="0" algn="ctr" rtl="0">
                        <a:lnSpc>
                          <a:spcPct val="115000"/>
                        </a:lnSpc>
                        <a:spcBef>
                          <a:spcPts val="0"/>
                        </a:spcBef>
                        <a:spcAft>
                          <a:spcPts val="0"/>
                        </a:spcAft>
                        <a:buNone/>
                      </a:pPr>
                      <a:r>
                        <a:rPr lang="en" sz="1200" b="1">
                          <a:solidFill>
                            <a:srgbClr val="FFFFFF"/>
                          </a:solidFill>
                          <a:latin typeface="Calibri"/>
                          <a:ea typeface="Calibri"/>
                          <a:cs typeface="Calibri"/>
                          <a:sym typeface="Calibri"/>
                        </a:rPr>
                        <a:t>20 - 21 English Semester 1 Grades</a:t>
                      </a:r>
                      <a:endParaRPr sz="1200" b="1">
                        <a:solidFill>
                          <a:srgbClr val="FFFFFF"/>
                        </a:solidFill>
                        <a:latin typeface="Calibri"/>
                        <a:ea typeface="Calibri"/>
                        <a:cs typeface="Calibri"/>
                        <a:sym typeface="Calibri"/>
                      </a:endParaRPr>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CCCCCC"/>
                      </a:solidFill>
                      <a:prstDash val="solid"/>
                      <a:round/>
                      <a:headEnd type="none" w="sm" len="sm"/>
                      <a:tailEnd type="none" w="sm" len="sm"/>
                    </a:lnB>
                    <a:solidFill>
                      <a:srgbClr val="741B47"/>
                    </a:solid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512750">
                <a:tc>
                  <a:txBody>
                    <a:bodyPr/>
                    <a:lstStyle/>
                    <a:p>
                      <a:pPr marL="0" lvl="0" indent="0" algn="l" rtl="0">
                        <a:lnSpc>
                          <a:spcPct val="115000"/>
                        </a:lnSpc>
                        <a:spcBef>
                          <a:spcPts val="0"/>
                        </a:spcBef>
                        <a:spcAft>
                          <a:spcPts val="0"/>
                        </a:spcAft>
                        <a:buNone/>
                      </a:pPr>
                      <a:r>
                        <a:rPr lang="en" sz="1100" b="1">
                          <a:latin typeface="Calibri"/>
                          <a:ea typeface="Calibri"/>
                          <a:cs typeface="Calibri"/>
                          <a:sym typeface="Calibri"/>
                        </a:rPr>
                        <a:t>Schools</a:t>
                      </a:r>
                      <a:endParaRPr sz="1100" b="1">
                        <a:latin typeface="Calibri"/>
                        <a:ea typeface="Calibri"/>
                        <a:cs typeface="Calibri"/>
                        <a:sym typeface="Calibri"/>
                      </a:endParaRPr>
                    </a:p>
                  </a:txBody>
                  <a:tcPr marL="28575" marR="28575" marT="19050" marB="19050" anchor="b">
                    <a:lnL w="9525" cap="flat" cmpd="sng">
                      <a:solidFill>
                        <a:srgbClr val="000000"/>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1100" b="1">
                          <a:latin typeface="Calibri"/>
                          <a:ea typeface="Calibri"/>
                          <a:cs typeface="Calibri"/>
                          <a:sym typeface="Calibri"/>
                        </a:rPr>
                        <a:t>D</a:t>
                      </a:r>
                      <a:endParaRPr sz="1100" b="1">
                        <a:latin typeface="Calibri"/>
                        <a:ea typeface="Calibri"/>
                        <a:cs typeface="Calibri"/>
                        <a:sym typeface="Calibri"/>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1100" b="1">
                          <a:latin typeface="Calibri"/>
                          <a:ea typeface="Calibri"/>
                          <a:cs typeface="Calibri"/>
                          <a:sym typeface="Calibri"/>
                        </a:rPr>
                        <a:t>F</a:t>
                      </a:r>
                      <a:endParaRPr sz="1100" b="1">
                        <a:latin typeface="Calibri"/>
                        <a:ea typeface="Calibri"/>
                        <a:cs typeface="Calibri"/>
                        <a:sym typeface="Calibri"/>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1100" b="1">
                          <a:latin typeface="Calibri"/>
                          <a:ea typeface="Calibri"/>
                          <a:cs typeface="Calibri"/>
                          <a:sym typeface="Calibri"/>
                        </a:rPr>
                        <a:t>Grand Total</a:t>
                      </a:r>
                      <a:endParaRPr sz="1100" b="1">
                        <a:latin typeface="Calibri"/>
                        <a:ea typeface="Calibri"/>
                        <a:cs typeface="Calibri"/>
                        <a:sym typeface="Calibri"/>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extLst>
                  <a:ext uri="{0D108BD9-81ED-4DB2-BD59-A6C34878D82A}">
                    <a16:rowId xmlns:a16="http://schemas.microsoft.com/office/drawing/2014/main" val="10001"/>
                  </a:ext>
                </a:extLst>
              </a:tr>
              <a:tr h="315525">
                <a:tc>
                  <a:txBody>
                    <a:bodyPr/>
                    <a:lstStyle/>
                    <a:p>
                      <a:pPr marL="0" lvl="0" indent="0" algn="l" rtl="0">
                        <a:lnSpc>
                          <a:spcPct val="115000"/>
                        </a:lnSpc>
                        <a:spcBef>
                          <a:spcPts val="0"/>
                        </a:spcBef>
                        <a:spcAft>
                          <a:spcPts val="0"/>
                        </a:spcAft>
                        <a:buNone/>
                      </a:pPr>
                      <a:r>
                        <a:rPr lang="en" sz="1100">
                          <a:latin typeface="Calibri"/>
                          <a:ea typeface="Calibri"/>
                          <a:cs typeface="Calibri"/>
                          <a:sym typeface="Calibri"/>
                        </a:rPr>
                        <a:t>California High School</a:t>
                      </a:r>
                      <a:endParaRPr sz="1100">
                        <a:latin typeface="Calibri"/>
                        <a:ea typeface="Calibri"/>
                        <a:cs typeface="Calibri"/>
                        <a:sym typeface="Calibri"/>
                      </a:endParaRPr>
                    </a:p>
                  </a:txBody>
                  <a:tcPr marL="28575" marR="28575" marT="19050" marB="19050" anchor="b">
                    <a:lnL w="9525" cap="flat" cmpd="sng">
                      <a:solidFill>
                        <a:srgbClr val="000000"/>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1100">
                          <a:latin typeface="Calibri"/>
                          <a:ea typeface="Calibri"/>
                          <a:cs typeface="Calibri"/>
                          <a:sym typeface="Calibri"/>
                        </a:rPr>
                        <a:t>121</a:t>
                      </a:r>
                      <a:endParaRPr sz="1100">
                        <a:latin typeface="Calibri"/>
                        <a:ea typeface="Calibri"/>
                        <a:cs typeface="Calibri"/>
                        <a:sym typeface="Calibri"/>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1100">
                          <a:latin typeface="Calibri"/>
                          <a:ea typeface="Calibri"/>
                          <a:cs typeface="Calibri"/>
                          <a:sym typeface="Calibri"/>
                        </a:rPr>
                        <a:t>105</a:t>
                      </a:r>
                      <a:endParaRPr sz="1100">
                        <a:latin typeface="Calibri"/>
                        <a:ea typeface="Calibri"/>
                        <a:cs typeface="Calibri"/>
                        <a:sym typeface="Calibri"/>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1100">
                          <a:latin typeface="Calibri"/>
                          <a:ea typeface="Calibri"/>
                          <a:cs typeface="Calibri"/>
                          <a:sym typeface="Calibri"/>
                        </a:rPr>
                        <a:t>226</a:t>
                      </a:r>
                      <a:endParaRPr sz="1100">
                        <a:latin typeface="Calibri"/>
                        <a:ea typeface="Calibri"/>
                        <a:cs typeface="Calibri"/>
                        <a:sym typeface="Calibri"/>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extLst>
                  <a:ext uri="{0D108BD9-81ED-4DB2-BD59-A6C34878D82A}">
                    <a16:rowId xmlns:a16="http://schemas.microsoft.com/office/drawing/2014/main" val="10002"/>
                  </a:ext>
                </a:extLst>
              </a:tr>
              <a:tr h="315525">
                <a:tc>
                  <a:txBody>
                    <a:bodyPr/>
                    <a:lstStyle/>
                    <a:p>
                      <a:pPr marL="0" lvl="0" indent="0" algn="l" rtl="0">
                        <a:lnSpc>
                          <a:spcPct val="115000"/>
                        </a:lnSpc>
                        <a:spcBef>
                          <a:spcPts val="0"/>
                        </a:spcBef>
                        <a:spcAft>
                          <a:spcPts val="0"/>
                        </a:spcAft>
                        <a:buNone/>
                      </a:pPr>
                      <a:r>
                        <a:rPr lang="en" sz="1100">
                          <a:latin typeface="Calibri"/>
                          <a:ea typeface="Calibri"/>
                          <a:cs typeface="Calibri"/>
                          <a:sym typeface="Calibri"/>
                        </a:rPr>
                        <a:t>Dougherty Valley High School</a:t>
                      </a:r>
                      <a:endParaRPr sz="1100">
                        <a:latin typeface="Calibri"/>
                        <a:ea typeface="Calibri"/>
                        <a:cs typeface="Calibri"/>
                        <a:sym typeface="Calibri"/>
                      </a:endParaRPr>
                    </a:p>
                  </a:txBody>
                  <a:tcPr marL="28575" marR="28575" marT="19050" marB="19050" anchor="b">
                    <a:lnL w="9525" cap="flat" cmpd="sng">
                      <a:solidFill>
                        <a:srgbClr val="000000"/>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1100">
                          <a:latin typeface="Calibri"/>
                          <a:ea typeface="Calibri"/>
                          <a:cs typeface="Calibri"/>
                          <a:sym typeface="Calibri"/>
                        </a:rPr>
                        <a:t>82</a:t>
                      </a:r>
                      <a:endParaRPr sz="1100">
                        <a:latin typeface="Calibri"/>
                        <a:ea typeface="Calibri"/>
                        <a:cs typeface="Calibri"/>
                        <a:sym typeface="Calibri"/>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1100">
                          <a:latin typeface="Calibri"/>
                          <a:ea typeface="Calibri"/>
                          <a:cs typeface="Calibri"/>
                          <a:sym typeface="Calibri"/>
                        </a:rPr>
                        <a:t>59</a:t>
                      </a:r>
                      <a:endParaRPr sz="1100">
                        <a:latin typeface="Calibri"/>
                        <a:ea typeface="Calibri"/>
                        <a:cs typeface="Calibri"/>
                        <a:sym typeface="Calibri"/>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1100">
                          <a:latin typeface="Calibri"/>
                          <a:ea typeface="Calibri"/>
                          <a:cs typeface="Calibri"/>
                          <a:sym typeface="Calibri"/>
                        </a:rPr>
                        <a:t>141</a:t>
                      </a:r>
                      <a:endParaRPr sz="1100">
                        <a:latin typeface="Calibri"/>
                        <a:ea typeface="Calibri"/>
                        <a:cs typeface="Calibri"/>
                        <a:sym typeface="Calibri"/>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extLst>
                  <a:ext uri="{0D108BD9-81ED-4DB2-BD59-A6C34878D82A}">
                    <a16:rowId xmlns:a16="http://schemas.microsoft.com/office/drawing/2014/main" val="10003"/>
                  </a:ext>
                </a:extLst>
              </a:tr>
              <a:tr h="315525">
                <a:tc>
                  <a:txBody>
                    <a:bodyPr/>
                    <a:lstStyle/>
                    <a:p>
                      <a:pPr marL="0" lvl="0" indent="0" algn="l" rtl="0">
                        <a:lnSpc>
                          <a:spcPct val="115000"/>
                        </a:lnSpc>
                        <a:spcBef>
                          <a:spcPts val="0"/>
                        </a:spcBef>
                        <a:spcAft>
                          <a:spcPts val="0"/>
                        </a:spcAft>
                        <a:buNone/>
                      </a:pPr>
                      <a:r>
                        <a:rPr lang="en" sz="1100">
                          <a:latin typeface="Calibri"/>
                          <a:ea typeface="Calibri"/>
                          <a:cs typeface="Calibri"/>
                          <a:sym typeface="Calibri"/>
                        </a:rPr>
                        <a:t>Monte Vista High School</a:t>
                      </a:r>
                      <a:endParaRPr sz="1100">
                        <a:latin typeface="Calibri"/>
                        <a:ea typeface="Calibri"/>
                        <a:cs typeface="Calibri"/>
                        <a:sym typeface="Calibri"/>
                      </a:endParaRPr>
                    </a:p>
                  </a:txBody>
                  <a:tcPr marL="28575" marR="28575" marT="19050" marB="19050" anchor="b">
                    <a:lnL w="9525" cap="flat" cmpd="sng">
                      <a:solidFill>
                        <a:srgbClr val="000000"/>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1100">
                          <a:latin typeface="Calibri"/>
                          <a:ea typeface="Calibri"/>
                          <a:cs typeface="Calibri"/>
                          <a:sym typeface="Calibri"/>
                        </a:rPr>
                        <a:t>113</a:t>
                      </a:r>
                      <a:endParaRPr sz="1100">
                        <a:latin typeface="Calibri"/>
                        <a:ea typeface="Calibri"/>
                        <a:cs typeface="Calibri"/>
                        <a:sym typeface="Calibri"/>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1100">
                          <a:latin typeface="Calibri"/>
                          <a:ea typeface="Calibri"/>
                          <a:cs typeface="Calibri"/>
                          <a:sym typeface="Calibri"/>
                        </a:rPr>
                        <a:t>82</a:t>
                      </a:r>
                      <a:endParaRPr sz="1100">
                        <a:latin typeface="Calibri"/>
                        <a:ea typeface="Calibri"/>
                        <a:cs typeface="Calibri"/>
                        <a:sym typeface="Calibri"/>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1100">
                          <a:latin typeface="Calibri"/>
                          <a:ea typeface="Calibri"/>
                          <a:cs typeface="Calibri"/>
                          <a:sym typeface="Calibri"/>
                        </a:rPr>
                        <a:t>195</a:t>
                      </a:r>
                      <a:endParaRPr sz="1100">
                        <a:latin typeface="Calibri"/>
                        <a:ea typeface="Calibri"/>
                        <a:cs typeface="Calibri"/>
                        <a:sym typeface="Calibri"/>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extLst>
                  <a:ext uri="{0D108BD9-81ED-4DB2-BD59-A6C34878D82A}">
                    <a16:rowId xmlns:a16="http://schemas.microsoft.com/office/drawing/2014/main" val="10004"/>
                  </a:ext>
                </a:extLst>
              </a:tr>
              <a:tr h="315525">
                <a:tc>
                  <a:txBody>
                    <a:bodyPr/>
                    <a:lstStyle/>
                    <a:p>
                      <a:pPr marL="0" lvl="0" indent="0" algn="l" rtl="0">
                        <a:lnSpc>
                          <a:spcPct val="115000"/>
                        </a:lnSpc>
                        <a:spcBef>
                          <a:spcPts val="0"/>
                        </a:spcBef>
                        <a:spcAft>
                          <a:spcPts val="0"/>
                        </a:spcAft>
                        <a:buNone/>
                      </a:pPr>
                      <a:r>
                        <a:rPr lang="en" sz="1100">
                          <a:latin typeface="Calibri"/>
                          <a:ea typeface="Calibri"/>
                          <a:cs typeface="Calibri"/>
                          <a:sym typeface="Calibri"/>
                        </a:rPr>
                        <a:t>San Ramon Valley High School</a:t>
                      </a:r>
                      <a:endParaRPr sz="1100">
                        <a:latin typeface="Calibri"/>
                        <a:ea typeface="Calibri"/>
                        <a:cs typeface="Calibri"/>
                        <a:sym typeface="Calibri"/>
                      </a:endParaRPr>
                    </a:p>
                  </a:txBody>
                  <a:tcPr marL="28575" marR="28575" marT="19050" marB="19050" anchor="b">
                    <a:lnL w="9525" cap="flat" cmpd="sng">
                      <a:solidFill>
                        <a:srgbClr val="000000"/>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1100">
                          <a:latin typeface="Calibri"/>
                          <a:ea typeface="Calibri"/>
                          <a:cs typeface="Calibri"/>
                          <a:sym typeface="Calibri"/>
                        </a:rPr>
                        <a:t>73</a:t>
                      </a:r>
                      <a:endParaRPr sz="1100">
                        <a:latin typeface="Calibri"/>
                        <a:ea typeface="Calibri"/>
                        <a:cs typeface="Calibri"/>
                        <a:sym typeface="Calibri"/>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1100">
                          <a:latin typeface="Calibri"/>
                          <a:ea typeface="Calibri"/>
                          <a:cs typeface="Calibri"/>
                          <a:sym typeface="Calibri"/>
                        </a:rPr>
                        <a:t>50</a:t>
                      </a:r>
                      <a:endParaRPr sz="1100">
                        <a:latin typeface="Calibri"/>
                        <a:ea typeface="Calibri"/>
                        <a:cs typeface="Calibri"/>
                        <a:sym typeface="Calibri"/>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1100">
                          <a:latin typeface="Calibri"/>
                          <a:ea typeface="Calibri"/>
                          <a:cs typeface="Calibri"/>
                          <a:sym typeface="Calibri"/>
                        </a:rPr>
                        <a:t>123</a:t>
                      </a:r>
                      <a:endParaRPr sz="1100">
                        <a:latin typeface="Calibri"/>
                        <a:ea typeface="Calibri"/>
                        <a:cs typeface="Calibri"/>
                        <a:sym typeface="Calibri"/>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extLst>
                  <a:ext uri="{0D108BD9-81ED-4DB2-BD59-A6C34878D82A}">
                    <a16:rowId xmlns:a16="http://schemas.microsoft.com/office/drawing/2014/main" val="10005"/>
                  </a:ext>
                </a:extLst>
              </a:tr>
              <a:tr h="289250">
                <a:tc>
                  <a:txBody>
                    <a:bodyPr/>
                    <a:lstStyle/>
                    <a:p>
                      <a:pPr marL="0" lvl="0" indent="0" algn="l" rtl="0">
                        <a:lnSpc>
                          <a:spcPct val="115000"/>
                        </a:lnSpc>
                        <a:spcBef>
                          <a:spcPts val="0"/>
                        </a:spcBef>
                        <a:spcAft>
                          <a:spcPts val="0"/>
                        </a:spcAft>
                        <a:buNone/>
                      </a:pPr>
                      <a:r>
                        <a:rPr lang="en" sz="1000"/>
                        <a:t>Venture School</a:t>
                      </a:r>
                      <a:endParaRPr sz="1000"/>
                    </a:p>
                  </a:txBody>
                  <a:tcPr marL="28575" marR="28575" marT="19050" marB="19050" anchor="b">
                    <a:lnL w="9525" cap="flat" cmpd="sng">
                      <a:solidFill>
                        <a:srgbClr val="000000"/>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1000"/>
                        <a:t>10</a:t>
                      </a:r>
                      <a:endParaRPr sz="1000"/>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1000"/>
                        <a:t>15</a:t>
                      </a:r>
                      <a:endParaRPr sz="1000"/>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1000"/>
                        <a:t>25</a:t>
                      </a:r>
                      <a:endParaRPr sz="1000"/>
                    </a:p>
                  </a:txBody>
                  <a:tcPr marL="28575" marR="28575" marT="19050" marB="19050" anchor="b">
                    <a:lnL w="9525" cap="flat" cmpd="sng">
                      <a:solidFill>
                        <a:srgbClr val="CCCCCC"/>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06"/>
                  </a:ext>
                </a:extLst>
              </a:tr>
              <a:tr h="315525">
                <a:tc>
                  <a:txBody>
                    <a:bodyPr/>
                    <a:lstStyle/>
                    <a:p>
                      <a:pPr marL="0" lvl="0" indent="0" algn="l" rtl="0">
                        <a:lnSpc>
                          <a:spcPct val="115000"/>
                        </a:lnSpc>
                        <a:spcBef>
                          <a:spcPts val="0"/>
                        </a:spcBef>
                        <a:spcAft>
                          <a:spcPts val="0"/>
                        </a:spcAft>
                        <a:buNone/>
                      </a:pPr>
                      <a:r>
                        <a:rPr lang="en" sz="1100" b="1">
                          <a:latin typeface="Calibri"/>
                          <a:ea typeface="Calibri"/>
                          <a:cs typeface="Calibri"/>
                          <a:sym typeface="Calibri"/>
                        </a:rPr>
                        <a:t>Grand Total</a:t>
                      </a:r>
                      <a:endParaRPr sz="1100" b="1">
                        <a:latin typeface="Calibri"/>
                        <a:ea typeface="Calibri"/>
                        <a:cs typeface="Calibri"/>
                        <a:sym typeface="Calibri"/>
                      </a:endParaRPr>
                    </a:p>
                  </a:txBody>
                  <a:tcPr marL="28575" marR="28575" marT="19050" marB="19050" anchor="b">
                    <a:lnL w="9525" cap="flat" cmpd="sng">
                      <a:solidFill>
                        <a:srgbClr val="000000"/>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1100" b="1">
                          <a:latin typeface="Calibri"/>
                          <a:ea typeface="Calibri"/>
                          <a:cs typeface="Calibri"/>
                          <a:sym typeface="Calibri"/>
                        </a:rPr>
                        <a:t>399</a:t>
                      </a:r>
                      <a:endParaRPr sz="1100" b="1">
                        <a:latin typeface="Calibri"/>
                        <a:ea typeface="Calibri"/>
                        <a:cs typeface="Calibri"/>
                        <a:sym typeface="Calibri"/>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E599"/>
                    </a:solidFill>
                  </a:tcPr>
                </a:tc>
                <a:tc>
                  <a:txBody>
                    <a:bodyPr/>
                    <a:lstStyle/>
                    <a:p>
                      <a:pPr marL="0" lvl="0" indent="0" algn="ctr" rtl="0">
                        <a:lnSpc>
                          <a:spcPct val="115000"/>
                        </a:lnSpc>
                        <a:spcBef>
                          <a:spcPts val="0"/>
                        </a:spcBef>
                        <a:spcAft>
                          <a:spcPts val="0"/>
                        </a:spcAft>
                        <a:buNone/>
                      </a:pPr>
                      <a:r>
                        <a:rPr lang="en" sz="1100" b="1">
                          <a:latin typeface="Calibri"/>
                          <a:ea typeface="Calibri"/>
                          <a:cs typeface="Calibri"/>
                          <a:sym typeface="Calibri"/>
                        </a:rPr>
                        <a:t>311</a:t>
                      </a:r>
                      <a:endParaRPr sz="1100" b="1">
                        <a:latin typeface="Calibri"/>
                        <a:ea typeface="Calibri"/>
                        <a:cs typeface="Calibri"/>
                        <a:sym typeface="Calibri"/>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BF9000"/>
                    </a:solidFill>
                  </a:tcPr>
                </a:tc>
                <a:tc>
                  <a:txBody>
                    <a:bodyPr/>
                    <a:lstStyle/>
                    <a:p>
                      <a:pPr marL="0" lvl="0" indent="0" algn="ctr" rtl="0">
                        <a:lnSpc>
                          <a:spcPct val="115000"/>
                        </a:lnSpc>
                        <a:spcBef>
                          <a:spcPts val="0"/>
                        </a:spcBef>
                        <a:spcAft>
                          <a:spcPts val="0"/>
                        </a:spcAft>
                        <a:buNone/>
                      </a:pPr>
                      <a:r>
                        <a:rPr lang="en" sz="1100" b="1">
                          <a:latin typeface="Calibri"/>
                          <a:ea typeface="Calibri"/>
                          <a:cs typeface="Calibri"/>
                          <a:sym typeface="Calibri"/>
                        </a:rPr>
                        <a:t>710</a:t>
                      </a:r>
                      <a:endParaRPr sz="1100" b="1">
                        <a:latin typeface="Calibri"/>
                        <a:ea typeface="Calibri"/>
                        <a:cs typeface="Calibri"/>
                        <a:sym typeface="Calibri"/>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1C232"/>
                    </a:solidFill>
                  </a:tcPr>
                </a:tc>
                <a:extLst>
                  <a:ext uri="{0D108BD9-81ED-4DB2-BD59-A6C34878D82A}">
                    <a16:rowId xmlns:a16="http://schemas.microsoft.com/office/drawing/2014/main" val="10007"/>
                  </a:ext>
                </a:extLst>
              </a:tr>
              <a:tr h="347100">
                <a:tc>
                  <a:txBody>
                    <a:bodyPr/>
                    <a:lstStyle/>
                    <a:p>
                      <a:pPr marL="0" lvl="0" indent="0" algn="l" rtl="0">
                        <a:lnSpc>
                          <a:spcPct val="115000"/>
                        </a:lnSpc>
                        <a:spcBef>
                          <a:spcPts val="0"/>
                        </a:spcBef>
                        <a:spcAft>
                          <a:spcPts val="0"/>
                        </a:spcAft>
                        <a:buNone/>
                      </a:pPr>
                      <a:r>
                        <a:rPr lang="en" sz="1100">
                          <a:latin typeface="Calibri"/>
                          <a:ea typeface="Calibri"/>
                          <a:cs typeface="Calibri"/>
                          <a:sym typeface="Calibri"/>
                        </a:rPr>
                        <a:t>Total Students</a:t>
                      </a:r>
                      <a:endParaRPr sz="1100">
                        <a:latin typeface="Calibri"/>
                        <a:ea typeface="Calibri"/>
                        <a:cs typeface="Calibri"/>
                        <a:sym typeface="Calibri"/>
                      </a:endParaRPr>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r" rtl="0">
                        <a:lnSpc>
                          <a:spcPct val="115000"/>
                        </a:lnSpc>
                        <a:spcBef>
                          <a:spcPts val="0"/>
                        </a:spcBef>
                        <a:spcAft>
                          <a:spcPts val="0"/>
                        </a:spcAft>
                        <a:buNone/>
                      </a:pPr>
                      <a:r>
                        <a:rPr lang="en" sz="1000"/>
                        <a:t>10677</a:t>
                      </a:r>
                      <a:endParaRPr sz="1000"/>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08"/>
                  </a:ext>
                </a:extLst>
              </a:tr>
            </a:tbl>
          </a:graphicData>
        </a:graphic>
      </p:graphicFrame>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366"/>
        <p:cNvGrpSpPr/>
        <p:nvPr/>
      </p:nvGrpSpPr>
      <p:grpSpPr>
        <a:xfrm>
          <a:off x="0" y="0"/>
          <a:ext cx="0" cy="0"/>
          <a:chOff x="0" y="0"/>
          <a:chExt cx="0" cy="0"/>
        </a:xfrm>
      </p:grpSpPr>
      <p:sp>
        <p:nvSpPr>
          <p:cNvPr id="367" name="Google Shape;367;p60"/>
          <p:cNvSpPr txBox="1">
            <a:spLocks noGrp="1"/>
          </p:cNvSpPr>
          <p:nvPr>
            <p:ph type="title"/>
          </p:nvPr>
        </p:nvSpPr>
        <p:spPr>
          <a:xfrm>
            <a:off x="311725" y="500925"/>
            <a:ext cx="8520600" cy="6237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a:t>Site-Based Data:  Math (Middle School)</a:t>
            </a:r>
            <a:endParaRPr/>
          </a:p>
        </p:txBody>
      </p:sp>
      <p:graphicFrame>
        <p:nvGraphicFramePr>
          <p:cNvPr id="368" name="Google Shape;368;p60"/>
          <p:cNvGraphicFramePr/>
          <p:nvPr/>
        </p:nvGraphicFramePr>
        <p:xfrm>
          <a:off x="231725" y="1646525"/>
          <a:ext cx="3000000" cy="3000000"/>
        </p:xfrm>
        <a:graphic>
          <a:graphicData uri="http://schemas.openxmlformats.org/drawingml/2006/table">
            <a:tbl>
              <a:tblPr>
                <a:noFill/>
                <a:tableStyleId>{3853910F-A2BA-4395-AA5F-AA199ADD4A66}</a:tableStyleId>
              </a:tblPr>
              <a:tblGrid>
                <a:gridCol w="2114550">
                  <a:extLst>
                    <a:ext uri="{9D8B030D-6E8A-4147-A177-3AD203B41FA5}">
                      <a16:colId xmlns:a16="http://schemas.microsoft.com/office/drawing/2014/main" val="20000"/>
                    </a:ext>
                  </a:extLst>
                </a:gridCol>
                <a:gridCol w="581025">
                  <a:extLst>
                    <a:ext uri="{9D8B030D-6E8A-4147-A177-3AD203B41FA5}">
                      <a16:colId xmlns:a16="http://schemas.microsoft.com/office/drawing/2014/main" val="20001"/>
                    </a:ext>
                  </a:extLst>
                </a:gridCol>
                <a:gridCol w="581025">
                  <a:extLst>
                    <a:ext uri="{9D8B030D-6E8A-4147-A177-3AD203B41FA5}">
                      <a16:colId xmlns:a16="http://schemas.microsoft.com/office/drawing/2014/main" val="20002"/>
                    </a:ext>
                  </a:extLst>
                </a:gridCol>
                <a:gridCol w="733425">
                  <a:extLst>
                    <a:ext uri="{9D8B030D-6E8A-4147-A177-3AD203B41FA5}">
                      <a16:colId xmlns:a16="http://schemas.microsoft.com/office/drawing/2014/main" val="20003"/>
                    </a:ext>
                  </a:extLst>
                </a:gridCol>
              </a:tblGrid>
              <a:tr h="219075">
                <a:tc gridSpan="4">
                  <a:txBody>
                    <a:bodyPr/>
                    <a:lstStyle/>
                    <a:p>
                      <a:pPr marL="0" lvl="0" indent="0" algn="ctr" rtl="0">
                        <a:lnSpc>
                          <a:spcPct val="115000"/>
                        </a:lnSpc>
                        <a:spcBef>
                          <a:spcPts val="0"/>
                        </a:spcBef>
                        <a:spcAft>
                          <a:spcPts val="0"/>
                        </a:spcAft>
                        <a:buNone/>
                      </a:pPr>
                      <a:r>
                        <a:rPr lang="en" sz="1200" b="1">
                          <a:latin typeface="Calibri"/>
                          <a:ea typeface="Calibri"/>
                          <a:cs typeface="Calibri"/>
                          <a:sym typeface="Calibri"/>
                        </a:rPr>
                        <a:t>19-20 Math Semester 1 Grades</a:t>
                      </a:r>
                      <a:endParaRPr sz="1200" b="1">
                        <a:latin typeface="Calibri"/>
                        <a:ea typeface="Calibri"/>
                        <a:cs typeface="Calibri"/>
                        <a:sym typeface="Calibri"/>
                      </a:endParaRPr>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00B0F0"/>
                    </a:solid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371475">
                <a:tc>
                  <a:txBody>
                    <a:bodyPr/>
                    <a:lstStyle/>
                    <a:p>
                      <a:pPr marL="0" lvl="0" indent="0" algn="l" rtl="0">
                        <a:lnSpc>
                          <a:spcPct val="115000"/>
                        </a:lnSpc>
                        <a:spcBef>
                          <a:spcPts val="0"/>
                        </a:spcBef>
                        <a:spcAft>
                          <a:spcPts val="0"/>
                        </a:spcAft>
                        <a:buNone/>
                      </a:pPr>
                      <a:r>
                        <a:rPr lang="en" sz="1100" b="1">
                          <a:latin typeface="Calibri"/>
                          <a:ea typeface="Calibri"/>
                          <a:cs typeface="Calibri"/>
                          <a:sym typeface="Calibri"/>
                        </a:rPr>
                        <a:t>Schools</a:t>
                      </a:r>
                      <a:endParaRPr sz="1100" b="1">
                        <a:latin typeface="Calibri"/>
                        <a:ea typeface="Calibri"/>
                        <a:cs typeface="Calibri"/>
                        <a:sym typeface="Calibri"/>
                      </a:endParaRPr>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1100" b="1">
                          <a:latin typeface="Calibri"/>
                          <a:ea typeface="Calibri"/>
                          <a:cs typeface="Calibri"/>
                          <a:sym typeface="Calibri"/>
                        </a:rPr>
                        <a:t>D</a:t>
                      </a:r>
                      <a:endParaRPr sz="1100" b="1">
                        <a:latin typeface="Calibri"/>
                        <a:ea typeface="Calibri"/>
                        <a:cs typeface="Calibri"/>
                        <a:sym typeface="Calibri"/>
                      </a:endParaRPr>
                    </a:p>
                  </a:txBody>
                  <a:tcPr marL="28575" marR="28575" marT="19050" marB="19050" anchor="b">
                    <a:lnL w="9525" cap="flat" cmpd="sng">
                      <a:solidFill>
                        <a:srgbClr val="000000"/>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1100" b="1">
                          <a:latin typeface="Calibri"/>
                          <a:ea typeface="Calibri"/>
                          <a:cs typeface="Calibri"/>
                          <a:sym typeface="Calibri"/>
                        </a:rPr>
                        <a:t>F</a:t>
                      </a:r>
                      <a:endParaRPr sz="1100" b="1">
                        <a:latin typeface="Calibri"/>
                        <a:ea typeface="Calibri"/>
                        <a:cs typeface="Calibri"/>
                        <a:sym typeface="Calibri"/>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1100" b="1">
                          <a:latin typeface="Calibri"/>
                          <a:ea typeface="Calibri"/>
                          <a:cs typeface="Calibri"/>
                          <a:sym typeface="Calibri"/>
                        </a:rPr>
                        <a:t>Grand Total</a:t>
                      </a:r>
                      <a:endParaRPr sz="1100" b="1">
                        <a:latin typeface="Calibri"/>
                        <a:ea typeface="Calibri"/>
                        <a:cs typeface="Calibri"/>
                        <a:sym typeface="Calibri"/>
                      </a:endParaRPr>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01"/>
                  </a:ext>
                </a:extLst>
              </a:tr>
              <a:tr h="209550">
                <a:tc>
                  <a:txBody>
                    <a:bodyPr/>
                    <a:lstStyle/>
                    <a:p>
                      <a:pPr marL="0" lvl="0" indent="0" algn="l" rtl="0">
                        <a:lnSpc>
                          <a:spcPct val="115000"/>
                        </a:lnSpc>
                        <a:spcBef>
                          <a:spcPts val="0"/>
                        </a:spcBef>
                        <a:spcAft>
                          <a:spcPts val="0"/>
                        </a:spcAft>
                        <a:buNone/>
                      </a:pPr>
                      <a:r>
                        <a:rPr lang="en" sz="1100">
                          <a:latin typeface="Calibri"/>
                          <a:ea typeface="Calibri"/>
                          <a:cs typeface="Calibri"/>
                          <a:sym typeface="Calibri"/>
                        </a:rPr>
                        <a:t>Charlotte Wood Middle School</a:t>
                      </a:r>
                      <a:endParaRPr sz="1100">
                        <a:latin typeface="Calibri"/>
                        <a:ea typeface="Calibri"/>
                        <a:cs typeface="Calibri"/>
                        <a:sym typeface="Calibri"/>
                      </a:endParaRPr>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1100">
                          <a:latin typeface="Calibri"/>
                          <a:ea typeface="Calibri"/>
                          <a:cs typeface="Calibri"/>
                          <a:sym typeface="Calibri"/>
                        </a:rPr>
                        <a:t>31</a:t>
                      </a:r>
                      <a:endParaRPr sz="1100">
                        <a:latin typeface="Calibri"/>
                        <a:ea typeface="Calibri"/>
                        <a:cs typeface="Calibri"/>
                        <a:sym typeface="Calibri"/>
                      </a:endParaRPr>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1100">
                          <a:latin typeface="Calibri"/>
                          <a:ea typeface="Calibri"/>
                          <a:cs typeface="Calibri"/>
                          <a:sym typeface="Calibri"/>
                        </a:rPr>
                        <a:t>11</a:t>
                      </a:r>
                      <a:endParaRPr sz="1100">
                        <a:latin typeface="Calibri"/>
                        <a:ea typeface="Calibri"/>
                        <a:cs typeface="Calibri"/>
                        <a:sym typeface="Calibri"/>
                      </a:endParaRPr>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1100">
                          <a:latin typeface="Calibri"/>
                          <a:ea typeface="Calibri"/>
                          <a:cs typeface="Calibri"/>
                          <a:sym typeface="Calibri"/>
                        </a:rPr>
                        <a:t>42</a:t>
                      </a:r>
                      <a:endParaRPr sz="1100">
                        <a:latin typeface="Calibri"/>
                        <a:ea typeface="Calibri"/>
                        <a:cs typeface="Calibri"/>
                        <a:sym typeface="Calibri"/>
                      </a:endParaRPr>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02"/>
                  </a:ext>
                </a:extLst>
              </a:tr>
              <a:tr h="209550">
                <a:tc>
                  <a:txBody>
                    <a:bodyPr/>
                    <a:lstStyle/>
                    <a:p>
                      <a:pPr marL="0" lvl="0" indent="0" algn="l" rtl="0">
                        <a:lnSpc>
                          <a:spcPct val="115000"/>
                        </a:lnSpc>
                        <a:spcBef>
                          <a:spcPts val="0"/>
                        </a:spcBef>
                        <a:spcAft>
                          <a:spcPts val="0"/>
                        </a:spcAft>
                        <a:buNone/>
                      </a:pPr>
                      <a:r>
                        <a:rPr lang="en" sz="1100">
                          <a:latin typeface="Calibri"/>
                          <a:ea typeface="Calibri"/>
                          <a:cs typeface="Calibri"/>
                          <a:sym typeface="Calibri"/>
                        </a:rPr>
                        <a:t>Diablo Vista Middle School</a:t>
                      </a:r>
                      <a:endParaRPr sz="1100">
                        <a:latin typeface="Calibri"/>
                        <a:ea typeface="Calibri"/>
                        <a:cs typeface="Calibri"/>
                        <a:sym typeface="Calibri"/>
                      </a:endParaRPr>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1100">
                          <a:latin typeface="Calibri"/>
                          <a:ea typeface="Calibri"/>
                          <a:cs typeface="Calibri"/>
                          <a:sym typeface="Calibri"/>
                        </a:rPr>
                        <a:t>32</a:t>
                      </a:r>
                      <a:endParaRPr sz="1100">
                        <a:latin typeface="Calibri"/>
                        <a:ea typeface="Calibri"/>
                        <a:cs typeface="Calibri"/>
                        <a:sym typeface="Calibri"/>
                      </a:endParaRPr>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1100">
                          <a:latin typeface="Calibri"/>
                          <a:ea typeface="Calibri"/>
                          <a:cs typeface="Calibri"/>
                          <a:sym typeface="Calibri"/>
                        </a:rPr>
                        <a:t>7</a:t>
                      </a:r>
                      <a:endParaRPr sz="1100">
                        <a:latin typeface="Calibri"/>
                        <a:ea typeface="Calibri"/>
                        <a:cs typeface="Calibri"/>
                        <a:sym typeface="Calibri"/>
                      </a:endParaRPr>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1100">
                          <a:latin typeface="Calibri"/>
                          <a:ea typeface="Calibri"/>
                          <a:cs typeface="Calibri"/>
                          <a:sym typeface="Calibri"/>
                        </a:rPr>
                        <a:t>39</a:t>
                      </a:r>
                      <a:endParaRPr sz="1100">
                        <a:latin typeface="Calibri"/>
                        <a:ea typeface="Calibri"/>
                        <a:cs typeface="Calibri"/>
                        <a:sym typeface="Calibri"/>
                      </a:endParaRPr>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03"/>
                  </a:ext>
                </a:extLst>
              </a:tr>
              <a:tr h="209550">
                <a:tc>
                  <a:txBody>
                    <a:bodyPr/>
                    <a:lstStyle/>
                    <a:p>
                      <a:pPr marL="0" lvl="0" indent="0" algn="l" rtl="0">
                        <a:lnSpc>
                          <a:spcPct val="115000"/>
                        </a:lnSpc>
                        <a:spcBef>
                          <a:spcPts val="0"/>
                        </a:spcBef>
                        <a:spcAft>
                          <a:spcPts val="0"/>
                        </a:spcAft>
                        <a:buNone/>
                      </a:pPr>
                      <a:r>
                        <a:rPr lang="en" sz="1100">
                          <a:latin typeface="Calibri"/>
                          <a:ea typeface="Calibri"/>
                          <a:cs typeface="Calibri"/>
                          <a:sym typeface="Calibri"/>
                        </a:rPr>
                        <a:t>Gale Ranch Middle School</a:t>
                      </a:r>
                      <a:endParaRPr sz="1100">
                        <a:latin typeface="Calibri"/>
                        <a:ea typeface="Calibri"/>
                        <a:cs typeface="Calibri"/>
                        <a:sym typeface="Calibri"/>
                      </a:endParaRPr>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1000"/>
                        <a:t>0</a:t>
                      </a:r>
                      <a:endParaRPr sz="1000"/>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1100">
                          <a:latin typeface="Calibri"/>
                          <a:ea typeface="Calibri"/>
                          <a:cs typeface="Calibri"/>
                          <a:sym typeface="Calibri"/>
                        </a:rPr>
                        <a:t>36</a:t>
                      </a:r>
                      <a:endParaRPr sz="1100">
                        <a:latin typeface="Calibri"/>
                        <a:ea typeface="Calibri"/>
                        <a:cs typeface="Calibri"/>
                        <a:sym typeface="Calibri"/>
                      </a:endParaRPr>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1100">
                          <a:latin typeface="Calibri"/>
                          <a:ea typeface="Calibri"/>
                          <a:cs typeface="Calibri"/>
                          <a:sym typeface="Calibri"/>
                        </a:rPr>
                        <a:t>36</a:t>
                      </a:r>
                      <a:endParaRPr sz="1100">
                        <a:latin typeface="Calibri"/>
                        <a:ea typeface="Calibri"/>
                        <a:cs typeface="Calibri"/>
                        <a:sym typeface="Calibri"/>
                      </a:endParaRPr>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04"/>
                  </a:ext>
                </a:extLst>
              </a:tr>
              <a:tr h="209550">
                <a:tc>
                  <a:txBody>
                    <a:bodyPr/>
                    <a:lstStyle/>
                    <a:p>
                      <a:pPr marL="0" lvl="0" indent="0" algn="l" rtl="0">
                        <a:lnSpc>
                          <a:spcPct val="115000"/>
                        </a:lnSpc>
                        <a:spcBef>
                          <a:spcPts val="0"/>
                        </a:spcBef>
                        <a:spcAft>
                          <a:spcPts val="0"/>
                        </a:spcAft>
                        <a:buNone/>
                      </a:pPr>
                      <a:r>
                        <a:rPr lang="en" sz="1100">
                          <a:latin typeface="Calibri"/>
                          <a:ea typeface="Calibri"/>
                          <a:cs typeface="Calibri"/>
                          <a:sym typeface="Calibri"/>
                        </a:rPr>
                        <a:t>Iron Horse Middle School</a:t>
                      </a:r>
                      <a:endParaRPr sz="1100">
                        <a:latin typeface="Calibri"/>
                        <a:ea typeface="Calibri"/>
                        <a:cs typeface="Calibri"/>
                        <a:sym typeface="Calibri"/>
                      </a:endParaRPr>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1100">
                          <a:latin typeface="Calibri"/>
                          <a:ea typeface="Calibri"/>
                          <a:cs typeface="Calibri"/>
                          <a:sym typeface="Calibri"/>
                        </a:rPr>
                        <a:t>41</a:t>
                      </a:r>
                      <a:endParaRPr sz="1100">
                        <a:latin typeface="Calibri"/>
                        <a:ea typeface="Calibri"/>
                        <a:cs typeface="Calibri"/>
                        <a:sym typeface="Calibri"/>
                      </a:endParaRPr>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1100">
                          <a:latin typeface="Calibri"/>
                          <a:ea typeface="Calibri"/>
                          <a:cs typeface="Calibri"/>
                          <a:sym typeface="Calibri"/>
                        </a:rPr>
                        <a:t>15</a:t>
                      </a:r>
                      <a:endParaRPr sz="1100">
                        <a:latin typeface="Calibri"/>
                        <a:ea typeface="Calibri"/>
                        <a:cs typeface="Calibri"/>
                        <a:sym typeface="Calibri"/>
                      </a:endParaRPr>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1100">
                          <a:latin typeface="Calibri"/>
                          <a:ea typeface="Calibri"/>
                          <a:cs typeface="Calibri"/>
                          <a:sym typeface="Calibri"/>
                        </a:rPr>
                        <a:t>56</a:t>
                      </a:r>
                      <a:endParaRPr sz="1100">
                        <a:latin typeface="Calibri"/>
                        <a:ea typeface="Calibri"/>
                        <a:cs typeface="Calibri"/>
                        <a:sym typeface="Calibri"/>
                      </a:endParaRPr>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05"/>
                  </a:ext>
                </a:extLst>
              </a:tr>
              <a:tr h="209550">
                <a:tc>
                  <a:txBody>
                    <a:bodyPr/>
                    <a:lstStyle/>
                    <a:p>
                      <a:pPr marL="0" lvl="0" indent="0" algn="l" rtl="0">
                        <a:lnSpc>
                          <a:spcPct val="115000"/>
                        </a:lnSpc>
                        <a:spcBef>
                          <a:spcPts val="0"/>
                        </a:spcBef>
                        <a:spcAft>
                          <a:spcPts val="0"/>
                        </a:spcAft>
                        <a:buNone/>
                      </a:pPr>
                      <a:r>
                        <a:rPr lang="en" sz="1100">
                          <a:latin typeface="Calibri"/>
                          <a:ea typeface="Calibri"/>
                          <a:cs typeface="Calibri"/>
                          <a:sym typeface="Calibri"/>
                        </a:rPr>
                        <a:t>Los Cerros Middle School</a:t>
                      </a:r>
                      <a:endParaRPr sz="1100">
                        <a:latin typeface="Calibri"/>
                        <a:ea typeface="Calibri"/>
                        <a:cs typeface="Calibri"/>
                        <a:sym typeface="Calibri"/>
                      </a:endParaRPr>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1100">
                          <a:latin typeface="Calibri"/>
                          <a:ea typeface="Calibri"/>
                          <a:cs typeface="Calibri"/>
                          <a:sym typeface="Calibri"/>
                        </a:rPr>
                        <a:t>18</a:t>
                      </a:r>
                      <a:endParaRPr sz="1100">
                        <a:latin typeface="Calibri"/>
                        <a:ea typeface="Calibri"/>
                        <a:cs typeface="Calibri"/>
                        <a:sym typeface="Calibri"/>
                      </a:endParaRPr>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1100">
                          <a:latin typeface="Calibri"/>
                          <a:ea typeface="Calibri"/>
                          <a:cs typeface="Calibri"/>
                          <a:sym typeface="Calibri"/>
                        </a:rPr>
                        <a:t>5</a:t>
                      </a:r>
                      <a:endParaRPr sz="1100">
                        <a:latin typeface="Calibri"/>
                        <a:ea typeface="Calibri"/>
                        <a:cs typeface="Calibri"/>
                        <a:sym typeface="Calibri"/>
                      </a:endParaRPr>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1100">
                          <a:latin typeface="Calibri"/>
                          <a:ea typeface="Calibri"/>
                          <a:cs typeface="Calibri"/>
                          <a:sym typeface="Calibri"/>
                        </a:rPr>
                        <a:t>23</a:t>
                      </a:r>
                      <a:endParaRPr sz="1100">
                        <a:latin typeface="Calibri"/>
                        <a:ea typeface="Calibri"/>
                        <a:cs typeface="Calibri"/>
                        <a:sym typeface="Calibri"/>
                      </a:endParaRPr>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06"/>
                  </a:ext>
                </a:extLst>
              </a:tr>
              <a:tr h="209550">
                <a:tc>
                  <a:txBody>
                    <a:bodyPr/>
                    <a:lstStyle/>
                    <a:p>
                      <a:pPr marL="0" lvl="0" indent="0" algn="l" rtl="0">
                        <a:lnSpc>
                          <a:spcPct val="115000"/>
                        </a:lnSpc>
                        <a:spcBef>
                          <a:spcPts val="0"/>
                        </a:spcBef>
                        <a:spcAft>
                          <a:spcPts val="0"/>
                        </a:spcAft>
                        <a:buNone/>
                      </a:pPr>
                      <a:r>
                        <a:rPr lang="en" sz="1100">
                          <a:latin typeface="Calibri"/>
                          <a:ea typeface="Calibri"/>
                          <a:cs typeface="Calibri"/>
                          <a:sym typeface="Calibri"/>
                        </a:rPr>
                        <a:t>Pine Valley Middle School</a:t>
                      </a:r>
                      <a:endParaRPr sz="1100">
                        <a:latin typeface="Calibri"/>
                        <a:ea typeface="Calibri"/>
                        <a:cs typeface="Calibri"/>
                        <a:sym typeface="Calibri"/>
                      </a:endParaRPr>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1100">
                          <a:latin typeface="Calibri"/>
                          <a:ea typeface="Calibri"/>
                          <a:cs typeface="Calibri"/>
                          <a:sym typeface="Calibri"/>
                        </a:rPr>
                        <a:t>45</a:t>
                      </a:r>
                      <a:endParaRPr sz="1100">
                        <a:latin typeface="Calibri"/>
                        <a:ea typeface="Calibri"/>
                        <a:cs typeface="Calibri"/>
                        <a:sym typeface="Calibri"/>
                      </a:endParaRPr>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1100">
                          <a:latin typeface="Calibri"/>
                          <a:ea typeface="Calibri"/>
                          <a:cs typeface="Calibri"/>
                          <a:sym typeface="Calibri"/>
                        </a:rPr>
                        <a:t>7</a:t>
                      </a:r>
                      <a:endParaRPr sz="1100">
                        <a:latin typeface="Calibri"/>
                        <a:ea typeface="Calibri"/>
                        <a:cs typeface="Calibri"/>
                        <a:sym typeface="Calibri"/>
                      </a:endParaRPr>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1100">
                          <a:latin typeface="Calibri"/>
                          <a:ea typeface="Calibri"/>
                          <a:cs typeface="Calibri"/>
                          <a:sym typeface="Calibri"/>
                        </a:rPr>
                        <a:t>52</a:t>
                      </a:r>
                      <a:endParaRPr sz="1100">
                        <a:latin typeface="Calibri"/>
                        <a:ea typeface="Calibri"/>
                        <a:cs typeface="Calibri"/>
                        <a:sym typeface="Calibri"/>
                      </a:endParaRPr>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07"/>
                  </a:ext>
                </a:extLst>
              </a:tr>
              <a:tr h="209550">
                <a:tc>
                  <a:txBody>
                    <a:bodyPr/>
                    <a:lstStyle/>
                    <a:p>
                      <a:pPr marL="0" lvl="0" indent="0" algn="l" rtl="0">
                        <a:lnSpc>
                          <a:spcPct val="115000"/>
                        </a:lnSpc>
                        <a:spcBef>
                          <a:spcPts val="0"/>
                        </a:spcBef>
                        <a:spcAft>
                          <a:spcPts val="0"/>
                        </a:spcAft>
                        <a:buNone/>
                      </a:pPr>
                      <a:r>
                        <a:rPr lang="en" sz="1100">
                          <a:latin typeface="Calibri"/>
                          <a:ea typeface="Calibri"/>
                          <a:cs typeface="Calibri"/>
                          <a:sym typeface="Calibri"/>
                        </a:rPr>
                        <a:t>Stone Valley Middle School</a:t>
                      </a:r>
                      <a:endParaRPr sz="1100">
                        <a:latin typeface="Calibri"/>
                        <a:ea typeface="Calibri"/>
                        <a:cs typeface="Calibri"/>
                        <a:sym typeface="Calibri"/>
                      </a:endParaRPr>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1100">
                          <a:latin typeface="Calibri"/>
                          <a:ea typeface="Calibri"/>
                          <a:cs typeface="Calibri"/>
                          <a:sym typeface="Calibri"/>
                        </a:rPr>
                        <a:t>13</a:t>
                      </a:r>
                      <a:endParaRPr sz="1100">
                        <a:latin typeface="Calibri"/>
                        <a:ea typeface="Calibri"/>
                        <a:cs typeface="Calibri"/>
                        <a:sym typeface="Calibri"/>
                      </a:endParaRPr>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1100">
                          <a:latin typeface="Calibri"/>
                          <a:ea typeface="Calibri"/>
                          <a:cs typeface="Calibri"/>
                          <a:sym typeface="Calibri"/>
                        </a:rPr>
                        <a:t>7</a:t>
                      </a:r>
                      <a:endParaRPr sz="1100">
                        <a:latin typeface="Calibri"/>
                        <a:ea typeface="Calibri"/>
                        <a:cs typeface="Calibri"/>
                        <a:sym typeface="Calibri"/>
                      </a:endParaRPr>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1100">
                          <a:latin typeface="Calibri"/>
                          <a:ea typeface="Calibri"/>
                          <a:cs typeface="Calibri"/>
                          <a:sym typeface="Calibri"/>
                        </a:rPr>
                        <a:t>20</a:t>
                      </a:r>
                      <a:endParaRPr sz="1100">
                        <a:latin typeface="Calibri"/>
                        <a:ea typeface="Calibri"/>
                        <a:cs typeface="Calibri"/>
                        <a:sym typeface="Calibri"/>
                      </a:endParaRPr>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08"/>
                  </a:ext>
                </a:extLst>
              </a:tr>
              <a:tr h="209550">
                <a:tc>
                  <a:txBody>
                    <a:bodyPr/>
                    <a:lstStyle/>
                    <a:p>
                      <a:pPr marL="0" lvl="0" indent="0" algn="l" rtl="0">
                        <a:lnSpc>
                          <a:spcPct val="115000"/>
                        </a:lnSpc>
                        <a:spcBef>
                          <a:spcPts val="0"/>
                        </a:spcBef>
                        <a:spcAft>
                          <a:spcPts val="0"/>
                        </a:spcAft>
                        <a:buNone/>
                      </a:pPr>
                      <a:r>
                        <a:rPr lang="en" sz="1100">
                          <a:latin typeface="Calibri"/>
                          <a:ea typeface="Calibri"/>
                          <a:cs typeface="Calibri"/>
                          <a:sym typeface="Calibri"/>
                        </a:rPr>
                        <a:t>Venture School</a:t>
                      </a:r>
                      <a:endParaRPr sz="1100">
                        <a:latin typeface="Calibri"/>
                        <a:ea typeface="Calibri"/>
                        <a:cs typeface="Calibri"/>
                        <a:sym typeface="Calibri"/>
                      </a:endParaRPr>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1100">
                          <a:latin typeface="Calibri"/>
                          <a:ea typeface="Calibri"/>
                          <a:cs typeface="Calibri"/>
                          <a:sym typeface="Calibri"/>
                        </a:rPr>
                        <a:t>0</a:t>
                      </a:r>
                      <a:endParaRPr sz="1100">
                        <a:latin typeface="Calibri"/>
                        <a:ea typeface="Calibri"/>
                        <a:cs typeface="Calibri"/>
                        <a:sym typeface="Calibri"/>
                      </a:endParaRPr>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1100">
                          <a:latin typeface="Calibri"/>
                          <a:ea typeface="Calibri"/>
                          <a:cs typeface="Calibri"/>
                          <a:sym typeface="Calibri"/>
                        </a:rPr>
                        <a:t>0</a:t>
                      </a:r>
                      <a:endParaRPr sz="1100">
                        <a:latin typeface="Calibri"/>
                        <a:ea typeface="Calibri"/>
                        <a:cs typeface="Calibri"/>
                        <a:sym typeface="Calibri"/>
                      </a:endParaRPr>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1100">
                          <a:latin typeface="Calibri"/>
                          <a:ea typeface="Calibri"/>
                          <a:cs typeface="Calibri"/>
                          <a:sym typeface="Calibri"/>
                        </a:rPr>
                        <a:t>0</a:t>
                      </a:r>
                      <a:endParaRPr sz="1100">
                        <a:latin typeface="Calibri"/>
                        <a:ea typeface="Calibri"/>
                        <a:cs typeface="Calibri"/>
                        <a:sym typeface="Calibri"/>
                      </a:endParaRPr>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09"/>
                  </a:ext>
                </a:extLst>
              </a:tr>
              <a:tr h="209550">
                <a:tc>
                  <a:txBody>
                    <a:bodyPr/>
                    <a:lstStyle/>
                    <a:p>
                      <a:pPr marL="0" lvl="0" indent="0" algn="l" rtl="0">
                        <a:lnSpc>
                          <a:spcPct val="115000"/>
                        </a:lnSpc>
                        <a:spcBef>
                          <a:spcPts val="0"/>
                        </a:spcBef>
                        <a:spcAft>
                          <a:spcPts val="0"/>
                        </a:spcAft>
                        <a:buNone/>
                      </a:pPr>
                      <a:r>
                        <a:rPr lang="en" sz="1100">
                          <a:latin typeface="Calibri"/>
                          <a:ea typeface="Calibri"/>
                          <a:cs typeface="Calibri"/>
                          <a:sym typeface="Calibri"/>
                        </a:rPr>
                        <a:t>Windemere Ranch Middle</a:t>
                      </a:r>
                      <a:endParaRPr sz="1100">
                        <a:latin typeface="Calibri"/>
                        <a:ea typeface="Calibri"/>
                        <a:cs typeface="Calibri"/>
                        <a:sym typeface="Calibri"/>
                      </a:endParaRPr>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1100">
                          <a:latin typeface="Calibri"/>
                          <a:ea typeface="Calibri"/>
                          <a:cs typeface="Calibri"/>
                          <a:sym typeface="Calibri"/>
                        </a:rPr>
                        <a:t>46</a:t>
                      </a:r>
                      <a:endParaRPr sz="1100">
                        <a:latin typeface="Calibri"/>
                        <a:ea typeface="Calibri"/>
                        <a:cs typeface="Calibri"/>
                        <a:sym typeface="Calibri"/>
                      </a:endParaRPr>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1100">
                          <a:latin typeface="Calibri"/>
                          <a:ea typeface="Calibri"/>
                          <a:cs typeface="Calibri"/>
                          <a:sym typeface="Calibri"/>
                        </a:rPr>
                        <a:t>11</a:t>
                      </a:r>
                      <a:endParaRPr sz="1100">
                        <a:latin typeface="Calibri"/>
                        <a:ea typeface="Calibri"/>
                        <a:cs typeface="Calibri"/>
                        <a:sym typeface="Calibri"/>
                      </a:endParaRPr>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1100">
                          <a:latin typeface="Calibri"/>
                          <a:ea typeface="Calibri"/>
                          <a:cs typeface="Calibri"/>
                          <a:sym typeface="Calibri"/>
                        </a:rPr>
                        <a:t>57</a:t>
                      </a:r>
                      <a:endParaRPr sz="1100">
                        <a:latin typeface="Calibri"/>
                        <a:ea typeface="Calibri"/>
                        <a:cs typeface="Calibri"/>
                        <a:sym typeface="Calibri"/>
                      </a:endParaRPr>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10"/>
                  </a:ext>
                </a:extLst>
              </a:tr>
              <a:tr h="209550">
                <a:tc>
                  <a:txBody>
                    <a:bodyPr/>
                    <a:lstStyle/>
                    <a:p>
                      <a:pPr marL="0" lvl="0" indent="0" algn="l" rtl="0">
                        <a:lnSpc>
                          <a:spcPct val="115000"/>
                        </a:lnSpc>
                        <a:spcBef>
                          <a:spcPts val="0"/>
                        </a:spcBef>
                        <a:spcAft>
                          <a:spcPts val="0"/>
                        </a:spcAft>
                        <a:buNone/>
                      </a:pPr>
                      <a:r>
                        <a:rPr lang="en" sz="1100" b="1">
                          <a:latin typeface="Calibri"/>
                          <a:ea typeface="Calibri"/>
                          <a:cs typeface="Calibri"/>
                          <a:sym typeface="Calibri"/>
                        </a:rPr>
                        <a:t>Grand Total</a:t>
                      </a:r>
                      <a:endParaRPr sz="1100" b="1">
                        <a:latin typeface="Calibri"/>
                        <a:ea typeface="Calibri"/>
                        <a:cs typeface="Calibri"/>
                        <a:sym typeface="Calibri"/>
                      </a:endParaRPr>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1100" b="1">
                          <a:latin typeface="Calibri"/>
                          <a:ea typeface="Calibri"/>
                          <a:cs typeface="Calibri"/>
                          <a:sym typeface="Calibri"/>
                        </a:rPr>
                        <a:t>226</a:t>
                      </a:r>
                      <a:endParaRPr sz="1100" b="1">
                        <a:latin typeface="Calibri"/>
                        <a:ea typeface="Calibri"/>
                        <a:cs typeface="Calibri"/>
                        <a:sym typeface="Calibri"/>
                      </a:endParaRPr>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1100" b="1">
                          <a:latin typeface="Calibri"/>
                          <a:ea typeface="Calibri"/>
                          <a:cs typeface="Calibri"/>
                          <a:sym typeface="Calibri"/>
                        </a:rPr>
                        <a:t>99</a:t>
                      </a:r>
                      <a:endParaRPr sz="1100" b="1">
                        <a:latin typeface="Calibri"/>
                        <a:ea typeface="Calibri"/>
                        <a:cs typeface="Calibri"/>
                        <a:sym typeface="Calibri"/>
                      </a:endParaRPr>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1100" b="1">
                          <a:latin typeface="Calibri"/>
                          <a:ea typeface="Calibri"/>
                          <a:cs typeface="Calibri"/>
                          <a:sym typeface="Calibri"/>
                        </a:rPr>
                        <a:t>325</a:t>
                      </a:r>
                      <a:endParaRPr sz="1100" b="1">
                        <a:latin typeface="Calibri"/>
                        <a:ea typeface="Calibri"/>
                        <a:cs typeface="Calibri"/>
                        <a:sym typeface="Calibri"/>
                      </a:endParaRPr>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11"/>
                  </a:ext>
                </a:extLst>
              </a:tr>
              <a:tr h="209550">
                <a:tc>
                  <a:txBody>
                    <a:bodyPr/>
                    <a:lstStyle/>
                    <a:p>
                      <a:pPr marL="0" lvl="0" indent="0" algn="l" rtl="0">
                        <a:lnSpc>
                          <a:spcPct val="115000"/>
                        </a:lnSpc>
                        <a:spcBef>
                          <a:spcPts val="0"/>
                        </a:spcBef>
                        <a:spcAft>
                          <a:spcPts val="0"/>
                        </a:spcAft>
                        <a:buNone/>
                      </a:pPr>
                      <a:r>
                        <a:rPr lang="en" sz="1100">
                          <a:latin typeface="Calibri"/>
                          <a:ea typeface="Calibri"/>
                          <a:cs typeface="Calibri"/>
                          <a:sym typeface="Calibri"/>
                        </a:rPr>
                        <a:t>Total Students</a:t>
                      </a:r>
                      <a:endParaRPr sz="1100">
                        <a:latin typeface="Calibri"/>
                        <a:ea typeface="Calibri"/>
                        <a:cs typeface="Calibri"/>
                        <a:sym typeface="Calibri"/>
                      </a:endParaRPr>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1100">
                          <a:latin typeface="Calibri"/>
                          <a:ea typeface="Calibri"/>
                          <a:cs typeface="Calibri"/>
                          <a:sym typeface="Calibri"/>
                        </a:rPr>
                        <a:t>7809</a:t>
                      </a:r>
                      <a:endParaRPr sz="1100">
                        <a:latin typeface="Calibri"/>
                        <a:ea typeface="Calibri"/>
                        <a:cs typeface="Calibri"/>
                        <a:sym typeface="Calibri"/>
                      </a:endParaRPr>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12"/>
                  </a:ext>
                </a:extLst>
              </a:tr>
            </a:tbl>
          </a:graphicData>
        </a:graphic>
      </p:graphicFrame>
      <p:graphicFrame>
        <p:nvGraphicFramePr>
          <p:cNvPr id="369" name="Google Shape;369;p60"/>
          <p:cNvGraphicFramePr/>
          <p:nvPr/>
        </p:nvGraphicFramePr>
        <p:xfrm>
          <a:off x="4572000" y="1646525"/>
          <a:ext cx="3000000" cy="3000000"/>
        </p:xfrm>
        <a:graphic>
          <a:graphicData uri="http://schemas.openxmlformats.org/drawingml/2006/table">
            <a:tbl>
              <a:tblPr>
                <a:noFill/>
                <a:tableStyleId>{3853910F-A2BA-4395-AA5F-AA199ADD4A66}</a:tableStyleId>
              </a:tblPr>
              <a:tblGrid>
                <a:gridCol w="1905000">
                  <a:extLst>
                    <a:ext uri="{9D8B030D-6E8A-4147-A177-3AD203B41FA5}">
                      <a16:colId xmlns:a16="http://schemas.microsoft.com/office/drawing/2014/main" val="20000"/>
                    </a:ext>
                  </a:extLst>
                </a:gridCol>
                <a:gridCol w="647700">
                  <a:extLst>
                    <a:ext uri="{9D8B030D-6E8A-4147-A177-3AD203B41FA5}">
                      <a16:colId xmlns:a16="http://schemas.microsoft.com/office/drawing/2014/main" val="20001"/>
                    </a:ext>
                  </a:extLst>
                </a:gridCol>
                <a:gridCol w="647700">
                  <a:extLst>
                    <a:ext uri="{9D8B030D-6E8A-4147-A177-3AD203B41FA5}">
                      <a16:colId xmlns:a16="http://schemas.microsoft.com/office/drawing/2014/main" val="20002"/>
                    </a:ext>
                  </a:extLst>
                </a:gridCol>
                <a:gridCol w="733425">
                  <a:extLst>
                    <a:ext uri="{9D8B030D-6E8A-4147-A177-3AD203B41FA5}">
                      <a16:colId xmlns:a16="http://schemas.microsoft.com/office/drawing/2014/main" val="20003"/>
                    </a:ext>
                  </a:extLst>
                </a:gridCol>
              </a:tblGrid>
              <a:tr h="219075">
                <a:tc gridSpan="4">
                  <a:txBody>
                    <a:bodyPr/>
                    <a:lstStyle/>
                    <a:p>
                      <a:pPr marL="0" lvl="0" indent="0" algn="ctr" rtl="0">
                        <a:lnSpc>
                          <a:spcPct val="115000"/>
                        </a:lnSpc>
                        <a:spcBef>
                          <a:spcPts val="0"/>
                        </a:spcBef>
                        <a:spcAft>
                          <a:spcPts val="0"/>
                        </a:spcAft>
                        <a:buNone/>
                      </a:pPr>
                      <a:r>
                        <a:rPr lang="en" sz="1200" b="1">
                          <a:solidFill>
                            <a:srgbClr val="FFFFFF"/>
                          </a:solidFill>
                          <a:latin typeface="Calibri"/>
                          <a:ea typeface="Calibri"/>
                          <a:cs typeface="Calibri"/>
                          <a:sym typeface="Calibri"/>
                        </a:rPr>
                        <a:t>20 - 21 Math Semester 1 Grades</a:t>
                      </a:r>
                      <a:endParaRPr sz="1200" b="1">
                        <a:solidFill>
                          <a:srgbClr val="FFFFFF"/>
                        </a:solidFill>
                        <a:latin typeface="Calibri"/>
                        <a:ea typeface="Calibri"/>
                        <a:cs typeface="Calibri"/>
                        <a:sym typeface="Calibri"/>
                      </a:endParaRPr>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0B5394"/>
                    </a:solid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371475">
                <a:tc>
                  <a:txBody>
                    <a:bodyPr/>
                    <a:lstStyle/>
                    <a:p>
                      <a:pPr marL="0" lvl="0" indent="0" algn="l" rtl="0">
                        <a:lnSpc>
                          <a:spcPct val="115000"/>
                        </a:lnSpc>
                        <a:spcBef>
                          <a:spcPts val="0"/>
                        </a:spcBef>
                        <a:spcAft>
                          <a:spcPts val="0"/>
                        </a:spcAft>
                        <a:buNone/>
                      </a:pPr>
                      <a:r>
                        <a:rPr lang="en" sz="1100" b="1">
                          <a:latin typeface="Calibri"/>
                          <a:ea typeface="Calibri"/>
                          <a:cs typeface="Calibri"/>
                          <a:sym typeface="Calibri"/>
                        </a:rPr>
                        <a:t>Schools</a:t>
                      </a:r>
                      <a:endParaRPr sz="1100" b="1">
                        <a:latin typeface="Calibri"/>
                        <a:ea typeface="Calibri"/>
                        <a:cs typeface="Calibri"/>
                        <a:sym typeface="Calibri"/>
                      </a:endParaRPr>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1100" b="1">
                          <a:latin typeface="Calibri"/>
                          <a:ea typeface="Calibri"/>
                          <a:cs typeface="Calibri"/>
                          <a:sym typeface="Calibri"/>
                        </a:rPr>
                        <a:t>D</a:t>
                      </a:r>
                      <a:endParaRPr sz="1100" b="1">
                        <a:latin typeface="Calibri"/>
                        <a:ea typeface="Calibri"/>
                        <a:cs typeface="Calibri"/>
                        <a:sym typeface="Calibri"/>
                      </a:endParaRPr>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1100" b="1">
                          <a:latin typeface="Calibri"/>
                          <a:ea typeface="Calibri"/>
                          <a:cs typeface="Calibri"/>
                          <a:sym typeface="Calibri"/>
                        </a:rPr>
                        <a:t>F</a:t>
                      </a:r>
                      <a:endParaRPr sz="1100" b="1">
                        <a:latin typeface="Calibri"/>
                        <a:ea typeface="Calibri"/>
                        <a:cs typeface="Calibri"/>
                        <a:sym typeface="Calibri"/>
                      </a:endParaRPr>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1100" b="1">
                          <a:latin typeface="Calibri"/>
                          <a:ea typeface="Calibri"/>
                          <a:cs typeface="Calibri"/>
                          <a:sym typeface="Calibri"/>
                        </a:rPr>
                        <a:t>Grand Total</a:t>
                      </a:r>
                      <a:endParaRPr sz="1100" b="1">
                        <a:latin typeface="Calibri"/>
                        <a:ea typeface="Calibri"/>
                        <a:cs typeface="Calibri"/>
                        <a:sym typeface="Calibri"/>
                      </a:endParaRPr>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01"/>
                  </a:ext>
                </a:extLst>
              </a:tr>
              <a:tr h="209550">
                <a:tc>
                  <a:txBody>
                    <a:bodyPr/>
                    <a:lstStyle/>
                    <a:p>
                      <a:pPr marL="0" lvl="0" indent="0" algn="l" rtl="0">
                        <a:lnSpc>
                          <a:spcPct val="115000"/>
                        </a:lnSpc>
                        <a:spcBef>
                          <a:spcPts val="0"/>
                        </a:spcBef>
                        <a:spcAft>
                          <a:spcPts val="0"/>
                        </a:spcAft>
                        <a:buNone/>
                      </a:pPr>
                      <a:r>
                        <a:rPr lang="en" sz="1100">
                          <a:latin typeface="Calibri"/>
                          <a:ea typeface="Calibri"/>
                          <a:cs typeface="Calibri"/>
                          <a:sym typeface="Calibri"/>
                        </a:rPr>
                        <a:t>Charlotte Wood Middle School</a:t>
                      </a:r>
                      <a:endParaRPr sz="1100">
                        <a:latin typeface="Calibri"/>
                        <a:ea typeface="Calibri"/>
                        <a:cs typeface="Calibri"/>
                        <a:sym typeface="Calibri"/>
                      </a:endParaRPr>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1100">
                          <a:latin typeface="Calibri"/>
                          <a:ea typeface="Calibri"/>
                          <a:cs typeface="Calibri"/>
                          <a:sym typeface="Calibri"/>
                        </a:rPr>
                        <a:t>40</a:t>
                      </a:r>
                      <a:endParaRPr sz="1100">
                        <a:latin typeface="Calibri"/>
                        <a:ea typeface="Calibri"/>
                        <a:cs typeface="Calibri"/>
                        <a:sym typeface="Calibri"/>
                      </a:endParaRPr>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1100">
                          <a:latin typeface="Calibri"/>
                          <a:ea typeface="Calibri"/>
                          <a:cs typeface="Calibri"/>
                          <a:sym typeface="Calibri"/>
                        </a:rPr>
                        <a:t>21</a:t>
                      </a:r>
                      <a:endParaRPr sz="1100">
                        <a:latin typeface="Calibri"/>
                        <a:ea typeface="Calibri"/>
                        <a:cs typeface="Calibri"/>
                        <a:sym typeface="Calibri"/>
                      </a:endParaRPr>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1100">
                          <a:latin typeface="Calibri"/>
                          <a:ea typeface="Calibri"/>
                          <a:cs typeface="Calibri"/>
                          <a:sym typeface="Calibri"/>
                        </a:rPr>
                        <a:t>61</a:t>
                      </a:r>
                      <a:endParaRPr sz="1100">
                        <a:latin typeface="Calibri"/>
                        <a:ea typeface="Calibri"/>
                        <a:cs typeface="Calibri"/>
                        <a:sym typeface="Calibri"/>
                      </a:endParaRPr>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02"/>
                  </a:ext>
                </a:extLst>
              </a:tr>
              <a:tr h="209550">
                <a:tc>
                  <a:txBody>
                    <a:bodyPr/>
                    <a:lstStyle/>
                    <a:p>
                      <a:pPr marL="0" lvl="0" indent="0" algn="l" rtl="0">
                        <a:lnSpc>
                          <a:spcPct val="115000"/>
                        </a:lnSpc>
                        <a:spcBef>
                          <a:spcPts val="0"/>
                        </a:spcBef>
                        <a:spcAft>
                          <a:spcPts val="0"/>
                        </a:spcAft>
                        <a:buNone/>
                      </a:pPr>
                      <a:r>
                        <a:rPr lang="en" sz="1100">
                          <a:latin typeface="Calibri"/>
                          <a:ea typeface="Calibri"/>
                          <a:cs typeface="Calibri"/>
                          <a:sym typeface="Calibri"/>
                        </a:rPr>
                        <a:t>Diablo Vista Middle School</a:t>
                      </a:r>
                      <a:endParaRPr sz="1100">
                        <a:latin typeface="Calibri"/>
                        <a:ea typeface="Calibri"/>
                        <a:cs typeface="Calibri"/>
                        <a:sym typeface="Calibri"/>
                      </a:endParaRPr>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1100">
                          <a:latin typeface="Calibri"/>
                          <a:ea typeface="Calibri"/>
                          <a:cs typeface="Calibri"/>
                          <a:sym typeface="Calibri"/>
                        </a:rPr>
                        <a:t>28</a:t>
                      </a:r>
                      <a:endParaRPr sz="1100">
                        <a:latin typeface="Calibri"/>
                        <a:ea typeface="Calibri"/>
                        <a:cs typeface="Calibri"/>
                        <a:sym typeface="Calibri"/>
                      </a:endParaRPr>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1100">
                          <a:latin typeface="Calibri"/>
                          <a:ea typeface="Calibri"/>
                          <a:cs typeface="Calibri"/>
                          <a:sym typeface="Calibri"/>
                        </a:rPr>
                        <a:t>29</a:t>
                      </a:r>
                      <a:endParaRPr sz="1100">
                        <a:latin typeface="Calibri"/>
                        <a:ea typeface="Calibri"/>
                        <a:cs typeface="Calibri"/>
                        <a:sym typeface="Calibri"/>
                      </a:endParaRPr>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1100">
                          <a:latin typeface="Calibri"/>
                          <a:ea typeface="Calibri"/>
                          <a:cs typeface="Calibri"/>
                          <a:sym typeface="Calibri"/>
                        </a:rPr>
                        <a:t>57</a:t>
                      </a:r>
                      <a:endParaRPr sz="1100">
                        <a:latin typeface="Calibri"/>
                        <a:ea typeface="Calibri"/>
                        <a:cs typeface="Calibri"/>
                        <a:sym typeface="Calibri"/>
                      </a:endParaRPr>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03"/>
                  </a:ext>
                </a:extLst>
              </a:tr>
              <a:tr h="209550">
                <a:tc>
                  <a:txBody>
                    <a:bodyPr/>
                    <a:lstStyle/>
                    <a:p>
                      <a:pPr marL="0" lvl="0" indent="0" algn="l" rtl="0">
                        <a:lnSpc>
                          <a:spcPct val="115000"/>
                        </a:lnSpc>
                        <a:spcBef>
                          <a:spcPts val="0"/>
                        </a:spcBef>
                        <a:spcAft>
                          <a:spcPts val="0"/>
                        </a:spcAft>
                        <a:buNone/>
                      </a:pPr>
                      <a:r>
                        <a:rPr lang="en" sz="1100">
                          <a:latin typeface="Calibri"/>
                          <a:ea typeface="Calibri"/>
                          <a:cs typeface="Calibri"/>
                          <a:sym typeface="Calibri"/>
                        </a:rPr>
                        <a:t>Gale Ranch Middle School</a:t>
                      </a:r>
                      <a:endParaRPr sz="1100">
                        <a:latin typeface="Calibri"/>
                        <a:ea typeface="Calibri"/>
                        <a:cs typeface="Calibri"/>
                        <a:sym typeface="Calibri"/>
                      </a:endParaRPr>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1000"/>
                        <a:t>0</a:t>
                      </a:r>
                      <a:endParaRPr sz="1000"/>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1100">
                          <a:latin typeface="Calibri"/>
                          <a:ea typeface="Calibri"/>
                          <a:cs typeface="Calibri"/>
                          <a:sym typeface="Calibri"/>
                        </a:rPr>
                        <a:t>30</a:t>
                      </a:r>
                      <a:endParaRPr sz="1100">
                        <a:latin typeface="Calibri"/>
                        <a:ea typeface="Calibri"/>
                        <a:cs typeface="Calibri"/>
                        <a:sym typeface="Calibri"/>
                      </a:endParaRPr>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1100">
                          <a:latin typeface="Calibri"/>
                          <a:ea typeface="Calibri"/>
                          <a:cs typeface="Calibri"/>
                          <a:sym typeface="Calibri"/>
                        </a:rPr>
                        <a:t>30</a:t>
                      </a:r>
                      <a:endParaRPr sz="1100">
                        <a:latin typeface="Calibri"/>
                        <a:ea typeface="Calibri"/>
                        <a:cs typeface="Calibri"/>
                        <a:sym typeface="Calibri"/>
                      </a:endParaRPr>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04"/>
                  </a:ext>
                </a:extLst>
              </a:tr>
              <a:tr h="209550">
                <a:tc>
                  <a:txBody>
                    <a:bodyPr/>
                    <a:lstStyle/>
                    <a:p>
                      <a:pPr marL="0" lvl="0" indent="0" algn="l" rtl="0">
                        <a:lnSpc>
                          <a:spcPct val="115000"/>
                        </a:lnSpc>
                        <a:spcBef>
                          <a:spcPts val="0"/>
                        </a:spcBef>
                        <a:spcAft>
                          <a:spcPts val="0"/>
                        </a:spcAft>
                        <a:buNone/>
                      </a:pPr>
                      <a:r>
                        <a:rPr lang="en" sz="1100">
                          <a:latin typeface="Calibri"/>
                          <a:ea typeface="Calibri"/>
                          <a:cs typeface="Calibri"/>
                          <a:sym typeface="Calibri"/>
                        </a:rPr>
                        <a:t>Iron Horse Middle School</a:t>
                      </a:r>
                      <a:endParaRPr sz="1100">
                        <a:latin typeface="Calibri"/>
                        <a:ea typeface="Calibri"/>
                        <a:cs typeface="Calibri"/>
                        <a:sym typeface="Calibri"/>
                      </a:endParaRPr>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1100">
                          <a:latin typeface="Calibri"/>
                          <a:ea typeface="Calibri"/>
                          <a:cs typeface="Calibri"/>
                          <a:sym typeface="Calibri"/>
                        </a:rPr>
                        <a:t>36</a:t>
                      </a:r>
                      <a:endParaRPr sz="1100">
                        <a:latin typeface="Calibri"/>
                        <a:ea typeface="Calibri"/>
                        <a:cs typeface="Calibri"/>
                        <a:sym typeface="Calibri"/>
                      </a:endParaRPr>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1100">
                          <a:latin typeface="Calibri"/>
                          <a:ea typeface="Calibri"/>
                          <a:cs typeface="Calibri"/>
                          <a:sym typeface="Calibri"/>
                        </a:rPr>
                        <a:t>53</a:t>
                      </a:r>
                      <a:endParaRPr sz="1100">
                        <a:latin typeface="Calibri"/>
                        <a:ea typeface="Calibri"/>
                        <a:cs typeface="Calibri"/>
                        <a:sym typeface="Calibri"/>
                      </a:endParaRPr>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1100">
                          <a:latin typeface="Calibri"/>
                          <a:ea typeface="Calibri"/>
                          <a:cs typeface="Calibri"/>
                          <a:sym typeface="Calibri"/>
                        </a:rPr>
                        <a:t>89</a:t>
                      </a:r>
                      <a:endParaRPr sz="1100">
                        <a:latin typeface="Calibri"/>
                        <a:ea typeface="Calibri"/>
                        <a:cs typeface="Calibri"/>
                        <a:sym typeface="Calibri"/>
                      </a:endParaRPr>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05"/>
                  </a:ext>
                </a:extLst>
              </a:tr>
              <a:tr h="209550">
                <a:tc>
                  <a:txBody>
                    <a:bodyPr/>
                    <a:lstStyle/>
                    <a:p>
                      <a:pPr marL="0" lvl="0" indent="0" algn="l" rtl="0">
                        <a:lnSpc>
                          <a:spcPct val="115000"/>
                        </a:lnSpc>
                        <a:spcBef>
                          <a:spcPts val="0"/>
                        </a:spcBef>
                        <a:spcAft>
                          <a:spcPts val="0"/>
                        </a:spcAft>
                        <a:buNone/>
                      </a:pPr>
                      <a:r>
                        <a:rPr lang="en" sz="1100">
                          <a:latin typeface="Calibri"/>
                          <a:ea typeface="Calibri"/>
                          <a:cs typeface="Calibri"/>
                          <a:sym typeface="Calibri"/>
                        </a:rPr>
                        <a:t>Los Cerros Middle School</a:t>
                      </a:r>
                      <a:endParaRPr sz="1100">
                        <a:latin typeface="Calibri"/>
                        <a:ea typeface="Calibri"/>
                        <a:cs typeface="Calibri"/>
                        <a:sym typeface="Calibri"/>
                      </a:endParaRPr>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1100">
                          <a:latin typeface="Calibri"/>
                          <a:ea typeface="Calibri"/>
                          <a:cs typeface="Calibri"/>
                          <a:sym typeface="Calibri"/>
                        </a:rPr>
                        <a:t>14</a:t>
                      </a:r>
                      <a:endParaRPr sz="1100">
                        <a:latin typeface="Calibri"/>
                        <a:ea typeface="Calibri"/>
                        <a:cs typeface="Calibri"/>
                        <a:sym typeface="Calibri"/>
                      </a:endParaRPr>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1100">
                          <a:latin typeface="Calibri"/>
                          <a:ea typeface="Calibri"/>
                          <a:cs typeface="Calibri"/>
                          <a:sym typeface="Calibri"/>
                        </a:rPr>
                        <a:t>15</a:t>
                      </a:r>
                      <a:endParaRPr sz="1100">
                        <a:latin typeface="Calibri"/>
                        <a:ea typeface="Calibri"/>
                        <a:cs typeface="Calibri"/>
                        <a:sym typeface="Calibri"/>
                      </a:endParaRPr>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1100">
                          <a:latin typeface="Calibri"/>
                          <a:ea typeface="Calibri"/>
                          <a:cs typeface="Calibri"/>
                          <a:sym typeface="Calibri"/>
                        </a:rPr>
                        <a:t>29</a:t>
                      </a:r>
                      <a:endParaRPr sz="1100">
                        <a:latin typeface="Calibri"/>
                        <a:ea typeface="Calibri"/>
                        <a:cs typeface="Calibri"/>
                        <a:sym typeface="Calibri"/>
                      </a:endParaRPr>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06"/>
                  </a:ext>
                </a:extLst>
              </a:tr>
              <a:tr h="209550">
                <a:tc>
                  <a:txBody>
                    <a:bodyPr/>
                    <a:lstStyle/>
                    <a:p>
                      <a:pPr marL="0" lvl="0" indent="0" algn="l" rtl="0">
                        <a:lnSpc>
                          <a:spcPct val="115000"/>
                        </a:lnSpc>
                        <a:spcBef>
                          <a:spcPts val="0"/>
                        </a:spcBef>
                        <a:spcAft>
                          <a:spcPts val="0"/>
                        </a:spcAft>
                        <a:buNone/>
                      </a:pPr>
                      <a:r>
                        <a:rPr lang="en" sz="1100">
                          <a:latin typeface="Calibri"/>
                          <a:ea typeface="Calibri"/>
                          <a:cs typeface="Calibri"/>
                          <a:sym typeface="Calibri"/>
                        </a:rPr>
                        <a:t>Pine Valley Middle School</a:t>
                      </a:r>
                      <a:endParaRPr sz="1100">
                        <a:latin typeface="Calibri"/>
                        <a:ea typeface="Calibri"/>
                        <a:cs typeface="Calibri"/>
                        <a:sym typeface="Calibri"/>
                      </a:endParaRPr>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1100">
                          <a:latin typeface="Calibri"/>
                          <a:ea typeface="Calibri"/>
                          <a:cs typeface="Calibri"/>
                          <a:sym typeface="Calibri"/>
                        </a:rPr>
                        <a:t>73</a:t>
                      </a:r>
                      <a:endParaRPr sz="1100">
                        <a:latin typeface="Calibri"/>
                        <a:ea typeface="Calibri"/>
                        <a:cs typeface="Calibri"/>
                        <a:sym typeface="Calibri"/>
                      </a:endParaRPr>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1100">
                          <a:latin typeface="Calibri"/>
                          <a:ea typeface="Calibri"/>
                          <a:cs typeface="Calibri"/>
                          <a:sym typeface="Calibri"/>
                        </a:rPr>
                        <a:t>46</a:t>
                      </a:r>
                      <a:endParaRPr sz="1100">
                        <a:latin typeface="Calibri"/>
                        <a:ea typeface="Calibri"/>
                        <a:cs typeface="Calibri"/>
                        <a:sym typeface="Calibri"/>
                      </a:endParaRPr>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1100">
                          <a:latin typeface="Calibri"/>
                          <a:ea typeface="Calibri"/>
                          <a:cs typeface="Calibri"/>
                          <a:sym typeface="Calibri"/>
                        </a:rPr>
                        <a:t>119</a:t>
                      </a:r>
                      <a:endParaRPr sz="1100">
                        <a:latin typeface="Calibri"/>
                        <a:ea typeface="Calibri"/>
                        <a:cs typeface="Calibri"/>
                        <a:sym typeface="Calibri"/>
                      </a:endParaRPr>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07"/>
                  </a:ext>
                </a:extLst>
              </a:tr>
              <a:tr h="209550">
                <a:tc>
                  <a:txBody>
                    <a:bodyPr/>
                    <a:lstStyle/>
                    <a:p>
                      <a:pPr marL="0" lvl="0" indent="0" algn="l" rtl="0">
                        <a:lnSpc>
                          <a:spcPct val="115000"/>
                        </a:lnSpc>
                        <a:spcBef>
                          <a:spcPts val="0"/>
                        </a:spcBef>
                        <a:spcAft>
                          <a:spcPts val="0"/>
                        </a:spcAft>
                        <a:buNone/>
                      </a:pPr>
                      <a:r>
                        <a:rPr lang="en" sz="1100">
                          <a:latin typeface="Calibri"/>
                          <a:ea typeface="Calibri"/>
                          <a:cs typeface="Calibri"/>
                          <a:sym typeface="Calibri"/>
                        </a:rPr>
                        <a:t>Stone Valley Middle School</a:t>
                      </a:r>
                      <a:endParaRPr sz="1100">
                        <a:latin typeface="Calibri"/>
                        <a:ea typeface="Calibri"/>
                        <a:cs typeface="Calibri"/>
                        <a:sym typeface="Calibri"/>
                      </a:endParaRPr>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1100">
                          <a:latin typeface="Calibri"/>
                          <a:ea typeface="Calibri"/>
                          <a:cs typeface="Calibri"/>
                          <a:sym typeface="Calibri"/>
                        </a:rPr>
                        <a:t>14</a:t>
                      </a:r>
                      <a:endParaRPr sz="1100">
                        <a:latin typeface="Calibri"/>
                        <a:ea typeface="Calibri"/>
                        <a:cs typeface="Calibri"/>
                        <a:sym typeface="Calibri"/>
                      </a:endParaRPr>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1100">
                          <a:latin typeface="Calibri"/>
                          <a:ea typeface="Calibri"/>
                          <a:cs typeface="Calibri"/>
                          <a:sym typeface="Calibri"/>
                        </a:rPr>
                        <a:t>24</a:t>
                      </a:r>
                      <a:endParaRPr sz="1100">
                        <a:latin typeface="Calibri"/>
                        <a:ea typeface="Calibri"/>
                        <a:cs typeface="Calibri"/>
                        <a:sym typeface="Calibri"/>
                      </a:endParaRPr>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1100">
                          <a:latin typeface="Calibri"/>
                          <a:ea typeface="Calibri"/>
                          <a:cs typeface="Calibri"/>
                          <a:sym typeface="Calibri"/>
                        </a:rPr>
                        <a:t>38</a:t>
                      </a:r>
                      <a:endParaRPr sz="1100">
                        <a:latin typeface="Calibri"/>
                        <a:ea typeface="Calibri"/>
                        <a:cs typeface="Calibri"/>
                        <a:sym typeface="Calibri"/>
                      </a:endParaRPr>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08"/>
                  </a:ext>
                </a:extLst>
              </a:tr>
              <a:tr h="209550">
                <a:tc>
                  <a:txBody>
                    <a:bodyPr/>
                    <a:lstStyle/>
                    <a:p>
                      <a:pPr marL="0" lvl="0" indent="0" algn="l" rtl="0">
                        <a:lnSpc>
                          <a:spcPct val="115000"/>
                        </a:lnSpc>
                        <a:spcBef>
                          <a:spcPts val="0"/>
                        </a:spcBef>
                        <a:spcAft>
                          <a:spcPts val="0"/>
                        </a:spcAft>
                        <a:buNone/>
                      </a:pPr>
                      <a:r>
                        <a:rPr lang="en" sz="1000"/>
                        <a:t>Venture School</a:t>
                      </a:r>
                      <a:endParaRPr sz="1000"/>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1100">
                          <a:latin typeface="Calibri"/>
                          <a:ea typeface="Calibri"/>
                          <a:cs typeface="Calibri"/>
                          <a:sym typeface="Calibri"/>
                        </a:rPr>
                        <a:t>0</a:t>
                      </a:r>
                      <a:endParaRPr sz="1100">
                        <a:latin typeface="Calibri"/>
                        <a:ea typeface="Calibri"/>
                        <a:cs typeface="Calibri"/>
                        <a:sym typeface="Calibri"/>
                      </a:endParaRPr>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1000"/>
                        <a:t>0</a:t>
                      </a:r>
                      <a:endParaRPr sz="1000"/>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1100">
                          <a:latin typeface="Calibri"/>
                          <a:ea typeface="Calibri"/>
                          <a:cs typeface="Calibri"/>
                          <a:sym typeface="Calibri"/>
                        </a:rPr>
                        <a:t>0</a:t>
                      </a:r>
                      <a:endParaRPr sz="1100">
                        <a:latin typeface="Calibri"/>
                        <a:ea typeface="Calibri"/>
                        <a:cs typeface="Calibri"/>
                        <a:sym typeface="Calibri"/>
                      </a:endParaRPr>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09"/>
                  </a:ext>
                </a:extLst>
              </a:tr>
              <a:tr h="209550">
                <a:tc>
                  <a:txBody>
                    <a:bodyPr/>
                    <a:lstStyle/>
                    <a:p>
                      <a:pPr marL="0" lvl="0" indent="0" algn="l" rtl="0">
                        <a:lnSpc>
                          <a:spcPct val="115000"/>
                        </a:lnSpc>
                        <a:spcBef>
                          <a:spcPts val="0"/>
                        </a:spcBef>
                        <a:spcAft>
                          <a:spcPts val="0"/>
                        </a:spcAft>
                        <a:buNone/>
                      </a:pPr>
                      <a:r>
                        <a:rPr lang="en" sz="1100">
                          <a:latin typeface="Calibri"/>
                          <a:ea typeface="Calibri"/>
                          <a:cs typeface="Calibri"/>
                          <a:sym typeface="Calibri"/>
                        </a:rPr>
                        <a:t>Windemere Ranch Middle</a:t>
                      </a:r>
                      <a:endParaRPr sz="1100">
                        <a:latin typeface="Calibri"/>
                        <a:ea typeface="Calibri"/>
                        <a:cs typeface="Calibri"/>
                        <a:sym typeface="Calibri"/>
                      </a:endParaRPr>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1100">
                          <a:latin typeface="Calibri"/>
                          <a:ea typeface="Calibri"/>
                          <a:cs typeface="Calibri"/>
                          <a:sym typeface="Calibri"/>
                        </a:rPr>
                        <a:t>60</a:t>
                      </a:r>
                      <a:endParaRPr sz="1100">
                        <a:latin typeface="Calibri"/>
                        <a:ea typeface="Calibri"/>
                        <a:cs typeface="Calibri"/>
                        <a:sym typeface="Calibri"/>
                      </a:endParaRPr>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1100">
                          <a:latin typeface="Calibri"/>
                          <a:ea typeface="Calibri"/>
                          <a:cs typeface="Calibri"/>
                          <a:sym typeface="Calibri"/>
                        </a:rPr>
                        <a:t>31</a:t>
                      </a:r>
                      <a:endParaRPr sz="1100">
                        <a:latin typeface="Calibri"/>
                        <a:ea typeface="Calibri"/>
                        <a:cs typeface="Calibri"/>
                        <a:sym typeface="Calibri"/>
                      </a:endParaRPr>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1100">
                          <a:latin typeface="Calibri"/>
                          <a:ea typeface="Calibri"/>
                          <a:cs typeface="Calibri"/>
                          <a:sym typeface="Calibri"/>
                        </a:rPr>
                        <a:t>91</a:t>
                      </a:r>
                      <a:endParaRPr sz="1100">
                        <a:latin typeface="Calibri"/>
                        <a:ea typeface="Calibri"/>
                        <a:cs typeface="Calibri"/>
                        <a:sym typeface="Calibri"/>
                      </a:endParaRPr>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10"/>
                  </a:ext>
                </a:extLst>
              </a:tr>
              <a:tr h="209550">
                <a:tc>
                  <a:txBody>
                    <a:bodyPr/>
                    <a:lstStyle/>
                    <a:p>
                      <a:pPr marL="0" lvl="0" indent="0" algn="l" rtl="0">
                        <a:lnSpc>
                          <a:spcPct val="115000"/>
                        </a:lnSpc>
                        <a:spcBef>
                          <a:spcPts val="0"/>
                        </a:spcBef>
                        <a:spcAft>
                          <a:spcPts val="0"/>
                        </a:spcAft>
                        <a:buNone/>
                      </a:pPr>
                      <a:r>
                        <a:rPr lang="en" sz="1100" b="1">
                          <a:latin typeface="Calibri"/>
                          <a:ea typeface="Calibri"/>
                          <a:cs typeface="Calibri"/>
                          <a:sym typeface="Calibri"/>
                        </a:rPr>
                        <a:t>Grand Total</a:t>
                      </a:r>
                      <a:endParaRPr sz="1100" b="1">
                        <a:latin typeface="Calibri"/>
                        <a:ea typeface="Calibri"/>
                        <a:cs typeface="Calibri"/>
                        <a:sym typeface="Calibri"/>
                      </a:endParaRPr>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1100" b="1">
                          <a:latin typeface="Calibri"/>
                          <a:ea typeface="Calibri"/>
                          <a:cs typeface="Calibri"/>
                          <a:sym typeface="Calibri"/>
                        </a:rPr>
                        <a:t>265</a:t>
                      </a:r>
                      <a:endParaRPr sz="1100" b="1">
                        <a:latin typeface="Calibri"/>
                        <a:ea typeface="Calibri"/>
                        <a:cs typeface="Calibri"/>
                        <a:sym typeface="Calibri"/>
                      </a:endParaRPr>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1100" b="1">
                          <a:latin typeface="Calibri"/>
                          <a:ea typeface="Calibri"/>
                          <a:cs typeface="Calibri"/>
                          <a:sym typeface="Calibri"/>
                        </a:rPr>
                        <a:t>249</a:t>
                      </a:r>
                      <a:endParaRPr sz="1100" b="1">
                        <a:latin typeface="Calibri"/>
                        <a:ea typeface="Calibri"/>
                        <a:cs typeface="Calibri"/>
                        <a:sym typeface="Calibri"/>
                      </a:endParaRPr>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1100" b="1">
                          <a:latin typeface="Calibri"/>
                          <a:ea typeface="Calibri"/>
                          <a:cs typeface="Calibri"/>
                          <a:sym typeface="Calibri"/>
                        </a:rPr>
                        <a:t>514</a:t>
                      </a:r>
                      <a:endParaRPr sz="1100" b="1">
                        <a:latin typeface="Calibri"/>
                        <a:ea typeface="Calibri"/>
                        <a:cs typeface="Calibri"/>
                        <a:sym typeface="Calibri"/>
                      </a:endParaRPr>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11"/>
                  </a:ext>
                </a:extLst>
              </a:tr>
              <a:tr h="209550">
                <a:tc>
                  <a:txBody>
                    <a:bodyPr/>
                    <a:lstStyle/>
                    <a:p>
                      <a:pPr marL="0" lvl="0" indent="0" algn="l" rtl="0">
                        <a:lnSpc>
                          <a:spcPct val="115000"/>
                        </a:lnSpc>
                        <a:spcBef>
                          <a:spcPts val="0"/>
                        </a:spcBef>
                        <a:spcAft>
                          <a:spcPts val="0"/>
                        </a:spcAft>
                        <a:buNone/>
                      </a:pPr>
                      <a:r>
                        <a:rPr lang="en" sz="1100">
                          <a:latin typeface="Calibri"/>
                          <a:ea typeface="Calibri"/>
                          <a:cs typeface="Calibri"/>
                          <a:sym typeface="Calibri"/>
                        </a:rPr>
                        <a:t>Total Students</a:t>
                      </a:r>
                      <a:endParaRPr sz="1100">
                        <a:latin typeface="Calibri"/>
                        <a:ea typeface="Calibri"/>
                        <a:cs typeface="Calibri"/>
                        <a:sym typeface="Calibri"/>
                      </a:endParaRPr>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1100">
                          <a:latin typeface="Calibri"/>
                          <a:ea typeface="Calibri"/>
                          <a:cs typeface="Calibri"/>
                          <a:sym typeface="Calibri"/>
                        </a:rPr>
                        <a:t>7263</a:t>
                      </a:r>
                      <a:endParaRPr sz="1100">
                        <a:latin typeface="Calibri"/>
                        <a:ea typeface="Calibri"/>
                        <a:cs typeface="Calibri"/>
                        <a:sym typeface="Calibri"/>
                      </a:endParaRPr>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12"/>
                  </a:ext>
                </a:extLst>
              </a:tr>
            </a:tbl>
          </a:graphicData>
        </a:graphic>
      </p:graphicFrame>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373"/>
        <p:cNvGrpSpPr/>
        <p:nvPr/>
      </p:nvGrpSpPr>
      <p:grpSpPr>
        <a:xfrm>
          <a:off x="0" y="0"/>
          <a:ext cx="0" cy="0"/>
          <a:chOff x="0" y="0"/>
          <a:chExt cx="0" cy="0"/>
        </a:xfrm>
      </p:grpSpPr>
      <p:sp>
        <p:nvSpPr>
          <p:cNvPr id="374" name="Google Shape;374;p61"/>
          <p:cNvSpPr txBox="1">
            <a:spLocks noGrp="1"/>
          </p:cNvSpPr>
          <p:nvPr>
            <p:ph type="title"/>
          </p:nvPr>
        </p:nvSpPr>
        <p:spPr>
          <a:xfrm>
            <a:off x="311700" y="276150"/>
            <a:ext cx="8520600" cy="623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Site-Based Data:  English Language Arts (Middle School)</a:t>
            </a:r>
            <a:endParaRPr/>
          </a:p>
        </p:txBody>
      </p:sp>
      <p:graphicFrame>
        <p:nvGraphicFramePr>
          <p:cNvPr id="375" name="Google Shape;375;p61"/>
          <p:cNvGraphicFramePr/>
          <p:nvPr/>
        </p:nvGraphicFramePr>
        <p:xfrm>
          <a:off x="231725" y="1606875"/>
          <a:ext cx="3000000" cy="3000000"/>
        </p:xfrm>
        <a:graphic>
          <a:graphicData uri="http://schemas.openxmlformats.org/drawingml/2006/table">
            <a:tbl>
              <a:tblPr>
                <a:noFill/>
                <a:tableStyleId>{3853910F-A2BA-4395-AA5F-AA199ADD4A66}</a:tableStyleId>
              </a:tblPr>
              <a:tblGrid>
                <a:gridCol w="2114550">
                  <a:extLst>
                    <a:ext uri="{9D8B030D-6E8A-4147-A177-3AD203B41FA5}">
                      <a16:colId xmlns:a16="http://schemas.microsoft.com/office/drawing/2014/main" val="20000"/>
                    </a:ext>
                  </a:extLst>
                </a:gridCol>
                <a:gridCol w="581025">
                  <a:extLst>
                    <a:ext uri="{9D8B030D-6E8A-4147-A177-3AD203B41FA5}">
                      <a16:colId xmlns:a16="http://schemas.microsoft.com/office/drawing/2014/main" val="20001"/>
                    </a:ext>
                  </a:extLst>
                </a:gridCol>
                <a:gridCol w="581025">
                  <a:extLst>
                    <a:ext uri="{9D8B030D-6E8A-4147-A177-3AD203B41FA5}">
                      <a16:colId xmlns:a16="http://schemas.microsoft.com/office/drawing/2014/main" val="20002"/>
                    </a:ext>
                  </a:extLst>
                </a:gridCol>
                <a:gridCol w="733425">
                  <a:extLst>
                    <a:ext uri="{9D8B030D-6E8A-4147-A177-3AD203B41FA5}">
                      <a16:colId xmlns:a16="http://schemas.microsoft.com/office/drawing/2014/main" val="20003"/>
                    </a:ext>
                  </a:extLst>
                </a:gridCol>
              </a:tblGrid>
              <a:tr h="219075">
                <a:tc gridSpan="4">
                  <a:txBody>
                    <a:bodyPr/>
                    <a:lstStyle/>
                    <a:p>
                      <a:pPr marL="0" lvl="0" indent="0" algn="ctr" rtl="0">
                        <a:lnSpc>
                          <a:spcPct val="115000"/>
                        </a:lnSpc>
                        <a:spcBef>
                          <a:spcPts val="0"/>
                        </a:spcBef>
                        <a:spcAft>
                          <a:spcPts val="0"/>
                        </a:spcAft>
                        <a:buNone/>
                      </a:pPr>
                      <a:r>
                        <a:rPr lang="en" sz="1200" b="1">
                          <a:latin typeface="Calibri"/>
                          <a:ea typeface="Calibri"/>
                          <a:cs typeface="Calibri"/>
                          <a:sym typeface="Calibri"/>
                        </a:rPr>
                        <a:t>19-20 English Semester 1 Grades</a:t>
                      </a:r>
                      <a:endParaRPr sz="1200" b="1">
                        <a:latin typeface="Calibri"/>
                        <a:ea typeface="Calibri"/>
                        <a:cs typeface="Calibri"/>
                        <a:sym typeface="Calibri"/>
                      </a:endParaRPr>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00DA63"/>
                    </a:solid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371475">
                <a:tc>
                  <a:txBody>
                    <a:bodyPr/>
                    <a:lstStyle/>
                    <a:p>
                      <a:pPr marL="0" lvl="0" indent="0" algn="l" rtl="0">
                        <a:lnSpc>
                          <a:spcPct val="115000"/>
                        </a:lnSpc>
                        <a:spcBef>
                          <a:spcPts val="0"/>
                        </a:spcBef>
                        <a:spcAft>
                          <a:spcPts val="0"/>
                        </a:spcAft>
                        <a:buNone/>
                      </a:pPr>
                      <a:r>
                        <a:rPr lang="en" sz="1100" b="1">
                          <a:latin typeface="Calibri"/>
                          <a:ea typeface="Calibri"/>
                          <a:cs typeface="Calibri"/>
                          <a:sym typeface="Calibri"/>
                        </a:rPr>
                        <a:t>Schools</a:t>
                      </a:r>
                      <a:endParaRPr sz="1100" b="1">
                        <a:latin typeface="Calibri"/>
                        <a:ea typeface="Calibri"/>
                        <a:cs typeface="Calibri"/>
                        <a:sym typeface="Calibri"/>
                      </a:endParaRPr>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1100" b="1">
                          <a:latin typeface="Calibri"/>
                          <a:ea typeface="Calibri"/>
                          <a:cs typeface="Calibri"/>
                          <a:sym typeface="Calibri"/>
                        </a:rPr>
                        <a:t>D</a:t>
                      </a:r>
                      <a:endParaRPr sz="1100" b="1">
                        <a:latin typeface="Calibri"/>
                        <a:ea typeface="Calibri"/>
                        <a:cs typeface="Calibri"/>
                        <a:sym typeface="Calibri"/>
                      </a:endParaRPr>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1100" b="1">
                          <a:latin typeface="Calibri"/>
                          <a:ea typeface="Calibri"/>
                          <a:cs typeface="Calibri"/>
                          <a:sym typeface="Calibri"/>
                        </a:rPr>
                        <a:t>F</a:t>
                      </a:r>
                      <a:endParaRPr sz="1100" b="1">
                        <a:latin typeface="Calibri"/>
                        <a:ea typeface="Calibri"/>
                        <a:cs typeface="Calibri"/>
                        <a:sym typeface="Calibri"/>
                      </a:endParaRPr>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1100" b="1">
                          <a:latin typeface="Calibri"/>
                          <a:ea typeface="Calibri"/>
                          <a:cs typeface="Calibri"/>
                          <a:sym typeface="Calibri"/>
                        </a:rPr>
                        <a:t>Grand Total</a:t>
                      </a:r>
                      <a:endParaRPr sz="1100" b="1">
                        <a:latin typeface="Calibri"/>
                        <a:ea typeface="Calibri"/>
                        <a:cs typeface="Calibri"/>
                        <a:sym typeface="Calibri"/>
                      </a:endParaRPr>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01"/>
                  </a:ext>
                </a:extLst>
              </a:tr>
              <a:tr h="209550">
                <a:tc>
                  <a:txBody>
                    <a:bodyPr/>
                    <a:lstStyle/>
                    <a:p>
                      <a:pPr marL="0" lvl="0" indent="0" algn="l" rtl="0">
                        <a:lnSpc>
                          <a:spcPct val="115000"/>
                        </a:lnSpc>
                        <a:spcBef>
                          <a:spcPts val="0"/>
                        </a:spcBef>
                        <a:spcAft>
                          <a:spcPts val="0"/>
                        </a:spcAft>
                        <a:buNone/>
                      </a:pPr>
                      <a:r>
                        <a:rPr lang="en" sz="1100">
                          <a:latin typeface="Calibri"/>
                          <a:ea typeface="Calibri"/>
                          <a:cs typeface="Calibri"/>
                          <a:sym typeface="Calibri"/>
                        </a:rPr>
                        <a:t>Charlotte Wood Middle School</a:t>
                      </a:r>
                      <a:endParaRPr sz="1100">
                        <a:latin typeface="Calibri"/>
                        <a:ea typeface="Calibri"/>
                        <a:cs typeface="Calibri"/>
                        <a:sym typeface="Calibri"/>
                      </a:endParaRPr>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1100">
                          <a:latin typeface="Calibri"/>
                          <a:ea typeface="Calibri"/>
                          <a:cs typeface="Calibri"/>
                          <a:sym typeface="Calibri"/>
                        </a:rPr>
                        <a:t>23</a:t>
                      </a:r>
                      <a:endParaRPr sz="1100">
                        <a:latin typeface="Calibri"/>
                        <a:ea typeface="Calibri"/>
                        <a:cs typeface="Calibri"/>
                        <a:sym typeface="Calibri"/>
                      </a:endParaRPr>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1100">
                          <a:latin typeface="Calibri"/>
                          <a:ea typeface="Calibri"/>
                          <a:cs typeface="Calibri"/>
                          <a:sym typeface="Calibri"/>
                        </a:rPr>
                        <a:t>4</a:t>
                      </a:r>
                      <a:endParaRPr sz="1100">
                        <a:latin typeface="Calibri"/>
                        <a:ea typeface="Calibri"/>
                        <a:cs typeface="Calibri"/>
                        <a:sym typeface="Calibri"/>
                      </a:endParaRPr>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1100">
                          <a:latin typeface="Calibri"/>
                          <a:ea typeface="Calibri"/>
                          <a:cs typeface="Calibri"/>
                          <a:sym typeface="Calibri"/>
                        </a:rPr>
                        <a:t>27</a:t>
                      </a:r>
                      <a:endParaRPr sz="1100">
                        <a:latin typeface="Calibri"/>
                        <a:ea typeface="Calibri"/>
                        <a:cs typeface="Calibri"/>
                        <a:sym typeface="Calibri"/>
                      </a:endParaRPr>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02"/>
                  </a:ext>
                </a:extLst>
              </a:tr>
              <a:tr h="209550">
                <a:tc>
                  <a:txBody>
                    <a:bodyPr/>
                    <a:lstStyle/>
                    <a:p>
                      <a:pPr marL="0" lvl="0" indent="0" algn="l" rtl="0">
                        <a:lnSpc>
                          <a:spcPct val="115000"/>
                        </a:lnSpc>
                        <a:spcBef>
                          <a:spcPts val="0"/>
                        </a:spcBef>
                        <a:spcAft>
                          <a:spcPts val="0"/>
                        </a:spcAft>
                        <a:buNone/>
                      </a:pPr>
                      <a:r>
                        <a:rPr lang="en" sz="1100">
                          <a:latin typeface="Calibri"/>
                          <a:ea typeface="Calibri"/>
                          <a:cs typeface="Calibri"/>
                          <a:sym typeface="Calibri"/>
                        </a:rPr>
                        <a:t>Diablo Vista Middle School</a:t>
                      </a:r>
                      <a:endParaRPr sz="1100">
                        <a:latin typeface="Calibri"/>
                        <a:ea typeface="Calibri"/>
                        <a:cs typeface="Calibri"/>
                        <a:sym typeface="Calibri"/>
                      </a:endParaRPr>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1100">
                          <a:latin typeface="Calibri"/>
                          <a:ea typeface="Calibri"/>
                          <a:cs typeface="Calibri"/>
                          <a:sym typeface="Calibri"/>
                        </a:rPr>
                        <a:t>19</a:t>
                      </a:r>
                      <a:endParaRPr sz="1100">
                        <a:latin typeface="Calibri"/>
                        <a:ea typeface="Calibri"/>
                        <a:cs typeface="Calibri"/>
                        <a:sym typeface="Calibri"/>
                      </a:endParaRPr>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1100">
                          <a:latin typeface="Calibri"/>
                          <a:ea typeface="Calibri"/>
                          <a:cs typeface="Calibri"/>
                          <a:sym typeface="Calibri"/>
                        </a:rPr>
                        <a:t>2</a:t>
                      </a:r>
                      <a:endParaRPr sz="1100">
                        <a:latin typeface="Calibri"/>
                        <a:ea typeface="Calibri"/>
                        <a:cs typeface="Calibri"/>
                        <a:sym typeface="Calibri"/>
                      </a:endParaRPr>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1100">
                          <a:latin typeface="Calibri"/>
                          <a:ea typeface="Calibri"/>
                          <a:cs typeface="Calibri"/>
                          <a:sym typeface="Calibri"/>
                        </a:rPr>
                        <a:t>21</a:t>
                      </a:r>
                      <a:endParaRPr sz="1100">
                        <a:latin typeface="Calibri"/>
                        <a:ea typeface="Calibri"/>
                        <a:cs typeface="Calibri"/>
                        <a:sym typeface="Calibri"/>
                      </a:endParaRPr>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03"/>
                  </a:ext>
                </a:extLst>
              </a:tr>
              <a:tr h="209550">
                <a:tc>
                  <a:txBody>
                    <a:bodyPr/>
                    <a:lstStyle/>
                    <a:p>
                      <a:pPr marL="0" lvl="0" indent="0" algn="l" rtl="0">
                        <a:lnSpc>
                          <a:spcPct val="115000"/>
                        </a:lnSpc>
                        <a:spcBef>
                          <a:spcPts val="0"/>
                        </a:spcBef>
                        <a:spcAft>
                          <a:spcPts val="0"/>
                        </a:spcAft>
                        <a:buNone/>
                      </a:pPr>
                      <a:r>
                        <a:rPr lang="en" sz="1100">
                          <a:latin typeface="Calibri"/>
                          <a:ea typeface="Calibri"/>
                          <a:cs typeface="Calibri"/>
                          <a:sym typeface="Calibri"/>
                        </a:rPr>
                        <a:t>Gale Ranch Middle School</a:t>
                      </a:r>
                      <a:endParaRPr sz="1100">
                        <a:latin typeface="Calibri"/>
                        <a:ea typeface="Calibri"/>
                        <a:cs typeface="Calibri"/>
                        <a:sym typeface="Calibri"/>
                      </a:endParaRPr>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1100">
                          <a:latin typeface="Calibri"/>
                          <a:ea typeface="Calibri"/>
                          <a:cs typeface="Calibri"/>
                          <a:sym typeface="Calibri"/>
                        </a:rPr>
                        <a:t>11</a:t>
                      </a:r>
                      <a:endParaRPr sz="1100">
                        <a:latin typeface="Calibri"/>
                        <a:ea typeface="Calibri"/>
                        <a:cs typeface="Calibri"/>
                        <a:sym typeface="Calibri"/>
                      </a:endParaRPr>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1100">
                          <a:latin typeface="Calibri"/>
                          <a:ea typeface="Calibri"/>
                          <a:cs typeface="Calibri"/>
                          <a:sym typeface="Calibri"/>
                        </a:rPr>
                        <a:t>6</a:t>
                      </a:r>
                      <a:endParaRPr sz="1100">
                        <a:latin typeface="Calibri"/>
                        <a:ea typeface="Calibri"/>
                        <a:cs typeface="Calibri"/>
                        <a:sym typeface="Calibri"/>
                      </a:endParaRPr>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1100">
                          <a:latin typeface="Calibri"/>
                          <a:ea typeface="Calibri"/>
                          <a:cs typeface="Calibri"/>
                          <a:sym typeface="Calibri"/>
                        </a:rPr>
                        <a:t>17</a:t>
                      </a:r>
                      <a:endParaRPr sz="1100">
                        <a:latin typeface="Calibri"/>
                        <a:ea typeface="Calibri"/>
                        <a:cs typeface="Calibri"/>
                        <a:sym typeface="Calibri"/>
                      </a:endParaRPr>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04"/>
                  </a:ext>
                </a:extLst>
              </a:tr>
              <a:tr h="136050">
                <a:tc>
                  <a:txBody>
                    <a:bodyPr/>
                    <a:lstStyle/>
                    <a:p>
                      <a:pPr marL="0" lvl="0" indent="0" algn="l" rtl="0">
                        <a:lnSpc>
                          <a:spcPct val="115000"/>
                        </a:lnSpc>
                        <a:spcBef>
                          <a:spcPts val="0"/>
                        </a:spcBef>
                        <a:spcAft>
                          <a:spcPts val="0"/>
                        </a:spcAft>
                        <a:buNone/>
                      </a:pPr>
                      <a:r>
                        <a:rPr lang="en" sz="1100">
                          <a:latin typeface="Calibri"/>
                          <a:ea typeface="Calibri"/>
                          <a:cs typeface="Calibri"/>
                          <a:sym typeface="Calibri"/>
                        </a:rPr>
                        <a:t>Iron Horse Middle School</a:t>
                      </a:r>
                      <a:endParaRPr sz="1100">
                        <a:latin typeface="Calibri"/>
                        <a:ea typeface="Calibri"/>
                        <a:cs typeface="Calibri"/>
                        <a:sym typeface="Calibri"/>
                      </a:endParaRPr>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1100">
                          <a:latin typeface="Calibri"/>
                          <a:ea typeface="Calibri"/>
                          <a:cs typeface="Calibri"/>
                          <a:sym typeface="Calibri"/>
                        </a:rPr>
                        <a:t>29</a:t>
                      </a:r>
                      <a:endParaRPr sz="1100">
                        <a:latin typeface="Calibri"/>
                        <a:ea typeface="Calibri"/>
                        <a:cs typeface="Calibri"/>
                        <a:sym typeface="Calibri"/>
                      </a:endParaRPr>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1100">
                          <a:latin typeface="Calibri"/>
                          <a:ea typeface="Calibri"/>
                          <a:cs typeface="Calibri"/>
                          <a:sym typeface="Calibri"/>
                        </a:rPr>
                        <a:t>12</a:t>
                      </a:r>
                      <a:endParaRPr sz="1100">
                        <a:latin typeface="Calibri"/>
                        <a:ea typeface="Calibri"/>
                        <a:cs typeface="Calibri"/>
                        <a:sym typeface="Calibri"/>
                      </a:endParaRPr>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1100">
                          <a:latin typeface="Calibri"/>
                          <a:ea typeface="Calibri"/>
                          <a:cs typeface="Calibri"/>
                          <a:sym typeface="Calibri"/>
                        </a:rPr>
                        <a:t>41</a:t>
                      </a:r>
                      <a:endParaRPr sz="1100">
                        <a:latin typeface="Calibri"/>
                        <a:ea typeface="Calibri"/>
                        <a:cs typeface="Calibri"/>
                        <a:sym typeface="Calibri"/>
                      </a:endParaRPr>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05"/>
                  </a:ext>
                </a:extLst>
              </a:tr>
              <a:tr h="209550">
                <a:tc>
                  <a:txBody>
                    <a:bodyPr/>
                    <a:lstStyle/>
                    <a:p>
                      <a:pPr marL="0" lvl="0" indent="0" algn="l" rtl="0">
                        <a:lnSpc>
                          <a:spcPct val="115000"/>
                        </a:lnSpc>
                        <a:spcBef>
                          <a:spcPts val="0"/>
                        </a:spcBef>
                        <a:spcAft>
                          <a:spcPts val="0"/>
                        </a:spcAft>
                        <a:buNone/>
                      </a:pPr>
                      <a:r>
                        <a:rPr lang="en" sz="1100">
                          <a:latin typeface="Calibri"/>
                          <a:ea typeface="Calibri"/>
                          <a:cs typeface="Calibri"/>
                          <a:sym typeface="Calibri"/>
                        </a:rPr>
                        <a:t>Los Cerros Middle School</a:t>
                      </a:r>
                      <a:endParaRPr sz="1100">
                        <a:latin typeface="Calibri"/>
                        <a:ea typeface="Calibri"/>
                        <a:cs typeface="Calibri"/>
                        <a:sym typeface="Calibri"/>
                      </a:endParaRPr>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1100">
                          <a:latin typeface="Calibri"/>
                          <a:ea typeface="Calibri"/>
                          <a:cs typeface="Calibri"/>
                          <a:sym typeface="Calibri"/>
                        </a:rPr>
                        <a:t>5</a:t>
                      </a:r>
                      <a:endParaRPr sz="1100">
                        <a:latin typeface="Calibri"/>
                        <a:ea typeface="Calibri"/>
                        <a:cs typeface="Calibri"/>
                        <a:sym typeface="Calibri"/>
                      </a:endParaRPr>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1100">
                          <a:latin typeface="Calibri"/>
                          <a:ea typeface="Calibri"/>
                          <a:cs typeface="Calibri"/>
                          <a:sym typeface="Calibri"/>
                        </a:rPr>
                        <a:t>5</a:t>
                      </a:r>
                      <a:endParaRPr sz="1100">
                        <a:latin typeface="Calibri"/>
                        <a:ea typeface="Calibri"/>
                        <a:cs typeface="Calibri"/>
                        <a:sym typeface="Calibri"/>
                      </a:endParaRPr>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1100">
                          <a:latin typeface="Calibri"/>
                          <a:ea typeface="Calibri"/>
                          <a:cs typeface="Calibri"/>
                          <a:sym typeface="Calibri"/>
                        </a:rPr>
                        <a:t>10</a:t>
                      </a:r>
                      <a:endParaRPr sz="1100">
                        <a:latin typeface="Calibri"/>
                        <a:ea typeface="Calibri"/>
                        <a:cs typeface="Calibri"/>
                        <a:sym typeface="Calibri"/>
                      </a:endParaRPr>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06"/>
                  </a:ext>
                </a:extLst>
              </a:tr>
              <a:tr h="209550">
                <a:tc>
                  <a:txBody>
                    <a:bodyPr/>
                    <a:lstStyle/>
                    <a:p>
                      <a:pPr marL="0" lvl="0" indent="0" algn="l" rtl="0">
                        <a:lnSpc>
                          <a:spcPct val="115000"/>
                        </a:lnSpc>
                        <a:spcBef>
                          <a:spcPts val="0"/>
                        </a:spcBef>
                        <a:spcAft>
                          <a:spcPts val="0"/>
                        </a:spcAft>
                        <a:buNone/>
                      </a:pPr>
                      <a:r>
                        <a:rPr lang="en" sz="1100">
                          <a:latin typeface="Calibri"/>
                          <a:ea typeface="Calibri"/>
                          <a:cs typeface="Calibri"/>
                          <a:sym typeface="Calibri"/>
                        </a:rPr>
                        <a:t>Pine Valley Middle School</a:t>
                      </a:r>
                      <a:endParaRPr sz="1100">
                        <a:latin typeface="Calibri"/>
                        <a:ea typeface="Calibri"/>
                        <a:cs typeface="Calibri"/>
                        <a:sym typeface="Calibri"/>
                      </a:endParaRPr>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1100">
                          <a:latin typeface="Calibri"/>
                          <a:ea typeface="Calibri"/>
                          <a:cs typeface="Calibri"/>
                          <a:sym typeface="Calibri"/>
                        </a:rPr>
                        <a:t>18</a:t>
                      </a:r>
                      <a:endParaRPr sz="1100">
                        <a:latin typeface="Calibri"/>
                        <a:ea typeface="Calibri"/>
                        <a:cs typeface="Calibri"/>
                        <a:sym typeface="Calibri"/>
                      </a:endParaRPr>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1100">
                          <a:latin typeface="Calibri"/>
                          <a:ea typeface="Calibri"/>
                          <a:cs typeface="Calibri"/>
                          <a:sym typeface="Calibri"/>
                        </a:rPr>
                        <a:t>2</a:t>
                      </a:r>
                      <a:endParaRPr sz="1100">
                        <a:latin typeface="Calibri"/>
                        <a:ea typeface="Calibri"/>
                        <a:cs typeface="Calibri"/>
                        <a:sym typeface="Calibri"/>
                      </a:endParaRPr>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1100">
                          <a:latin typeface="Calibri"/>
                          <a:ea typeface="Calibri"/>
                          <a:cs typeface="Calibri"/>
                          <a:sym typeface="Calibri"/>
                        </a:rPr>
                        <a:t>20</a:t>
                      </a:r>
                      <a:endParaRPr sz="1100">
                        <a:latin typeface="Calibri"/>
                        <a:ea typeface="Calibri"/>
                        <a:cs typeface="Calibri"/>
                        <a:sym typeface="Calibri"/>
                      </a:endParaRPr>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07"/>
                  </a:ext>
                </a:extLst>
              </a:tr>
              <a:tr h="209550">
                <a:tc>
                  <a:txBody>
                    <a:bodyPr/>
                    <a:lstStyle/>
                    <a:p>
                      <a:pPr marL="0" lvl="0" indent="0" algn="l" rtl="0">
                        <a:lnSpc>
                          <a:spcPct val="115000"/>
                        </a:lnSpc>
                        <a:spcBef>
                          <a:spcPts val="0"/>
                        </a:spcBef>
                        <a:spcAft>
                          <a:spcPts val="0"/>
                        </a:spcAft>
                        <a:buNone/>
                      </a:pPr>
                      <a:r>
                        <a:rPr lang="en" sz="1100">
                          <a:latin typeface="Calibri"/>
                          <a:ea typeface="Calibri"/>
                          <a:cs typeface="Calibri"/>
                          <a:sym typeface="Calibri"/>
                        </a:rPr>
                        <a:t>Stone Valley Middle School</a:t>
                      </a:r>
                      <a:endParaRPr sz="1100">
                        <a:latin typeface="Calibri"/>
                        <a:ea typeface="Calibri"/>
                        <a:cs typeface="Calibri"/>
                        <a:sym typeface="Calibri"/>
                      </a:endParaRPr>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1100">
                          <a:latin typeface="Calibri"/>
                          <a:ea typeface="Calibri"/>
                          <a:cs typeface="Calibri"/>
                          <a:sym typeface="Calibri"/>
                        </a:rPr>
                        <a:t>6</a:t>
                      </a:r>
                      <a:endParaRPr sz="1100">
                        <a:latin typeface="Calibri"/>
                        <a:ea typeface="Calibri"/>
                        <a:cs typeface="Calibri"/>
                        <a:sym typeface="Calibri"/>
                      </a:endParaRPr>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1100">
                          <a:latin typeface="Calibri"/>
                          <a:ea typeface="Calibri"/>
                          <a:cs typeface="Calibri"/>
                          <a:sym typeface="Calibri"/>
                        </a:rPr>
                        <a:t>3</a:t>
                      </a:r>
                      <a:endParaRPr sz="1100">
                        <a:latin typeface="Calibri"/>
                        <a:ea typeface="Calibri"/>
                        <a:cs typeface="Calibri"/>
                        <a:sym typeface="Calibri"/>
                      </a:endParaRPr>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1100">
                          <a:latin typeface="Calibri"/>
                          <a:ea typeface="Calibri"/>
                          <a:cs typeface="Calibri"/>
                          <a:sym typeface="Calibri"/>
                        </a:rPr>
                        <a:t>9</a:t>
                      </a:r>
                      <a:endParaRPr sz="1100">
                        <a:latin typeface="Calibri"/>
                        <a:ea typeface="Calibri"/>
                        <a:cs typeface="Calibri"/>
                        <a:sym typeface="Calibri"/>
                      </a:endParaRPr>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08"/>
                  </a:ext>
                </a:extLst>
              </a:tr>
              <a:tr h="209550">
                <a:tc>
                  <a:txBody>
                    <a:bodyPr/>
                    <a:lstStyle/>
                    <a:p>
                      <a:pPr marL="0" lvl="0" indent="0" algn="l" rtl="0">
                        <a:lnSpc>
                          <a:spcPct val="115000"/>
                        </a:lnSpc>
                        <a:spcBef>
                          <a:spcPts val="0"/>
                        </a:spcBef>
                        <a:spcAft>
                          <a:spcPts val="0"/>
                        </a:spcAft>
                        <a:buNone/>
                      </a:pPr>
                      <a:r>
                        <a:rPr lang="en" sz="1100">
                          <a:latin typeface="Calibri"/>
                          <a:ea typeface="Calibri"/>
                          <a:cs typeface="Calibri"/>
                          <a:sym typeface="Calibri"/>
                        </a:rPr>
                        <a:t>Venture School</a:t>
                      </a:r>
                      <a:endParaRPr sz="1100">
                        <a:latin typeface="Calibri"/>
                        <a:ea typeface="Calibri"/>
                        <a:cs typeface="Calibri"/>
                        <a:sym typeface="Calibri"/>
                      </a:endParaRPr>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1100">
                          <a:latin typeface="Calibri"/>
                          <a:ea typeface="Calibri"/>
                          <a:cs typeface="Calibri"/>
                          <a:sym typeface="Calibri"/>
                        </a:rPr>
                        <a:t>0</a:t>
                      </a:r>
                      <a:endParaRPr sz="1100">
                        <a:latin typeface="Calibri"/>
                        <a:ea typeface="Calibri"/>
                        <a:cs typeface="Calibri"/>
                        <a:sym typeface="Calibri"/>
                      </a:endParaRPr>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1100">
                          <a:latin typeface="Calibri"/>
                          <a:ea typeface="Calibri"/>
                          <a:cs typeface="Calibri"/>
                          <a:sym typeface="Calibri"/>
                        </a:rPr>
                        <a:t>0</a:t>
                      </a:r>
                      <a:endParaRPr sz="1100">
                        <a:latin typeface="Calibri"/>
                        <a:ea typeface="Calibri"/>
                        <a:cs typeface="Calibri"/>
                        <a:sym typeface="Calibri"/>
                      </a:endParaRPr>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1100">
                          <a:latin typeface="Calibri"/>
                          <a:ea typeface="Calibri"/>
                          <a:cs typeface="Calibri"/>
                          <a:sym typeface="Calibri"/>
                        </a:rPr>
                        <a:t>0</a:t>
                      </a:r>
                      <a:endParaRPr sz="1100">
                        <a:latin typeface="Calibri"/>
                        <a:ea typeface="Calibri"/>
                        <a:cs typeface="Calibri"/>
                        <a:sym typeface="Calibri"/>
                      </a:endParaRPr>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09"/>
                  </a:ext>
                </a:extLst>
              </a:tr>
              <a:tr h="209550">
                <a:tc>
                  <a:txBody>
                    <a:bodyPr/>
                    <a:lstStyle/>
                    <a:p>
                      <a:pPr marL="0" lvl="0" indent="0" algn="l" rtl="0">
                        <a:lnSpc>
                          <a:spcPct val="115000"/>
                        </a:lnSpc>
                        <a:spcBef>
                          <a:spcPts val="0"/>
                        </a:spcBef>
                        <a:spcAft>
                          <a:spcPts val="0"/>
                        </a:spcAft>
                        <a:buNone/>
                      </a:pPr>
                      <a:r>
                        <a:rPr lang="en" sz="1100">
                          <a:latin typeface="Calibri"/>
                          <a:ea typeface="Calibri"/>
                          <a:cs typeface="Calibri"/>
                          <a:sym typeface="Calibri"/>
                        </a:rPr>
                        <a:t>Windemere Ranch Middle</a:t>
                      </a:r>
                      <a:endParaRPr sz="1100">
                        <a:latin typeface="Calibri"/>
                        <a:ea typeface="Calibri"/>
                        <a:cs typeface="Calibri"/>
                        <a:sym typeface="Calibri"/>
                      </a:endParaRPr>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1100">
                          <a:latin typeface="Calibri"/>
                          <a:ea typeface="Calibri"/>
                          <a:cs typeface="Calibri"/>
                          <a:sym typeface="Calibri"/>
                        </a:rPr>
                        <a:t>15</a:t>
                      </a:r>
                      <a:endParaRPr sz="1100">
                        <a:latin typeface="Calibri"/>
                        <a:ea typeface="Calibri"/>
                        <a:cs typeface="Calibri"/>
                        <a:sym typeface="Calibri"/>
                      </a:endParaRPr>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1100">
                          <a:latin typeface="Calibri"/>
                          <a:ea typeface="Calibri"/>
                          <a:cs typeface="Calibri"/>
                          <a:sym typeface="Calibri"/>
                        </a:rPr>
                        <a:t>2</a:t>
                      </a:r>
                      <a:endParaRPr sz="1100">
                        <a:latin typeface="Calibri"/>
                        <a:ea typeface="Calibri"/>
                        <a:cs typeface="Calibri"/>
                        <a:sym typeface="Calibri"/>
                      </a:endParaRPr>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1100">
                          <a:latin typeface="Calibri"/>
                          <a:ea typeface="Calibri"/>
                          <a:cs typeface="Calibri"/>
                          <a:sym typeface="Calibri"/>
                        </a:rPr>
                        <a:t>17</a:t>
                      </a:r>
                      <a:endParaRPr sz="1100">
                        <a:latin typeface="Calibri"/>
                        <a:ea typeface="Calibri"/>
                        <a:cs typeface="Calibri"/>
                        <a:sym typeface="Calibri"/>
                      </a:endParaRPr>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10"/>
                  </a:ext>
                </a:extLst>
              </a:tr>
              <a:tr h="209550">
                <a:tc>
                  <a:txBody>
                    <a:bodyPr/>
                    <a:lstStyle/>
                    <a:p>
                      <a:pPr marL="0" lvl="0" indent="0" algn="l" rtl="0">
                        <a:lnSpc>
                          <a:spcPct val="115000"/>
                        </a:lnSpc>
                        <a:spcBef>
                          <a:spcPts val="0"/>
                        </a:spcBef>
                        <a:spcAft>
                          <a:spcPts val="0"/>
                        </a:spcAft>
                        <a:buNone/>
                      </a:pPr>
                      <a:r>
                        <a:rPr lang="en" sz="1100" b="1">
                          <a:latin typeface="Calibri"/>
                          <a:ea typeface="Calibri"/>
                          <a:cs typeface="Calibri"/>
                          <a:sym typeface="Calibri"/>
                        </a:rPr>
                        <a:t>Grand Total</a:t>
                      </a:r>
                      <a:endParaRPr sz="1100" b="1">
                        <a:latin typeface="Calibri"/>
                        <a:ea typeface="Calibri"/>
                        <a:cs typeface="Calibri"/>
                        <a:sym typeface="Calibri"/>
                      </a:endParaRPr>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1100" b="1">
                          <a:latin typeface="Calibri"/>
                          <a:ea typeface="Calibri"/>
                          <a:cs typeface="Calibri"/>
                          <a:sym typeface="Calibri"/>
                        </a:rPr>
                        <a:t>126</a:t>
                      </a:r>
                      <a:endParaRPr sz="1100" b="1">
                        <a:latin typeface="Calibri"/>
                        <a:ea typeface="Calibri"/>
                        <a:cs typeface="Calibri"/>
                        <a:sym typeface="Calibri"/>
                      </a:endParaRPr>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1100" b="1">
                          <a:latin typeface="Calibri"/>
                          <a:ea typeface="Calibri"/>
                          <a:cs typeface="Calibri"/>
                          <a:sym typeface="Calibri"/>
                        </a:rPr>
                        <a:t>36</a:t>
                      </a:r>
                      <a:endParaRPr sz="1100" b="1">
                        <a:latin typeface="Calibri"/>
                        <a:ea typeface="Calibri"/>
                        <a:cs typeface="Calibri"/>
                        <a:sym typeface="Calibri"/>
                      </a:endParaRPr>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1100" b="1">
                          <a:latin typeface="Calibri"/>
                          <a:ea typeface="Calibri"/>
                          <a:cs typeface="Calibri"/>
                          <a:sym typeface="Calibri"/>
                        </a:rPr>
                        <a:t>162</a:t>
                      </a:r>
                      <a:endParaRPr sz="1100" b="1">
                        <a:latin typeface="Calibri"/>
                        <a:ea typeface="Calibri"/>
                        <a:cs typeface="Calibri"/>
                        <a:sym typeface="Calibri"/>
                      </a:endParaRPr>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11"/>
                  </a:ext>
                </a:extLst>
              </a:tr>
              <a:tr h="209550">
                <a:tc>
                  <a:txBody>
                    <a:bodyPr/>
                    <a:lstStyle/>
                    <a:p>
                      <a:pPr marL="0" lvl="0" indent="0" algn="l" rtl="0">
                        <a:lnSpc>
                          <a:spcPct val="115000"/>
                        </a:lnSpc>
                        <a:spcBef>
                          <a:spcPts val="0"/>
                        </a:spcBef>
                        <a:spcAft>
                          <a:spcPts val="0"/>
                        </a:spcAft>
                        <a:buNone/>
                      </a:pPr>
                      <a:r>
                        <a:rPr lang="en" sz="1100">
                          <a:latin typeface="Calibri"/>
                          <a:ea typeface="Calibri"/>
                          <a:cs typeface="Calibri"/>
                          <a:sym typeface="Calibri"/>
                        </a:rPr>
                        <a:t>Total Students</a:t>
                      </a:r>
                      <a:endParaRPr sz="1100">
                        <a:latin typeface="Calibri"/>
                        <a:ea typeface="Calibri"/>
                        <a:cs typeface="Calibri"/>
                        <a:sym typeface="Calibri"/>
                      </a:endParaRPr>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r" rtl="0">
                        <a:lnSpc>
                          <a:spcPct val="115000"/>
                        </a:lnSpc>
                        <a:spcBef>
                          <a:spcPts val="0"/>
                        </a:spcBef>
                        <a:spcAft>
                          <a:spcPts val="0"/>
                        </a:spcAft>
                        <a:buNone/>
                      </a:pPr>
                      <a:r>
                        <a:rPr lang="en" sz="1000"/>
                        <a:t>7800</a:t>
                      </a:r>
                      <a:endParaRPr sz="1000"/>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12"/>
                  </a:ext>
                </a:extLst>
              </a:tr>
            </a:tbl>
          </a:graphicData>
        </a:graphic>
      </p:graphicFrame>
      <p:graphicFrame>
        <p:nvGraphicFramePr>
          <p:cNvPr id="376" name="Google Shape;376;p61"/>
          <p:cNvGraphicFramePr/>
          <p:nvPr/>
        </p:nvGraphicFramePr>
        <p:xfrm>
          <a:off x="4661225" y="1606875"/>
          <a:ext cx="3000000" cy="3000000"/>
        </p:xfrm>
        <a:graphic>
          <a:graphicData uri="http://schemas.openxmlformats.org/drawingml/2006/table">
            <a:tbl>
              <a:tblPr>
                <a:noFill/>
                <a:tableStyleId>{3853910F-A2BA-4395-AA5F-AA199ADD4A66}</a:tableStyleId>
              </a:tblPr>
              <a:tblGrid>
                <a:gridCol w="1905000">
                  <a:extLst>
                    <a:ext uri="{9D8B030D-6E8A-4147-A177-3AD203B41FA5}">
                      <a16:colId xmlns:a16="http://schemas.microsoft.com/office/drawing/2014/main" val="20000"/>
                    </a:ext>
                  </a:extLst>
                </a:gridCol>
                <a:gridCol w="647700">
                  <a:extLst>
                    <a:ext uri="{9D8B030D-6E8A-4147-A177-3AD203B41FA5}">
                      <a16:colId xmlns:a16="http://schemas.microsoft.com/office/drawing/2014/main" val="20001"/>
                    </a:ext>
                  </a:extLst>
                </a:gridCol>
                <a:gridCol w="647700">
                  <a:extLst>
                    <a:ext uri="{9D8B030D-6E8A-4147-A177-3AD203B41FA5}">
                      <a16:colId xmlns:a16="http://schemas.microsoft.com/office/drawing/2014/main" val="20002"/>
                    </a:ext>
                  </a:extLst>
                </a:gridCol>
                <a:gridCol w="733425">
                  <a:extLst>
                    <a:ext uri="{9D8B030D-6E8A-4147-A177-3AD203B41FA5}">
                      <a16:colId xmlns:a16="http://schemas.microsoft.com/office/drawing/2014/main" val="20003"/>
                    </a:ext>
                  </a:extLst>
                </a:gridCol>
              </a:tblGrid>
              <a:tr h="219075">
                <a:tc gridSpan="4">
                  <a:txBody>
                    <a:bodyPr/>
                    <a:lstStyle/>
                    <a:p>
                      <a:pPr marL="0" lvl="0" indent="0" algn="ctr" rtl="0">
                        <a:lnSpc>
                          <a:spcPct val="115000"/>
                        </a:lnSpc>
                        <a:spcBef>
                          <a:spcPts val="0"/>
                        </a:spcBef>
                        <a:spcAft>
                          <a:spcPts val="0"/>
                        </a:spcAft>
                        <a:buNone/>
                      </a:pPr>
                      <a:r>
                        <a:rPr lang="en" sz="1200" b="1">
                          <a:solidFill>
                            <a:srgbClr val="FFFFFF"/>
                          </a:solidFill>
                          <a:latin typeface="Calibri"/>
                          <a:ea typeface="Calibri"/>
                          <a:cs typeface="Calibri"/>
                          <a:sym typeface="Calibri"/>
                        </a:rPr>
                        <a:t>20 - 21 English Semester 1 Grades</a:t>
                      </a:r>
                      <a:endParaRPr sz="1200" b="1">
                        <a:solidFill>
                          <a:srgbClr val="FFFFFF"/>
                        </a:solidFill>
                        <a:latin typeface="Calibri"/>
                        <a:ea typeface="Calibri"/>
                        <a:cs typeface="Calibri"/>
                        <a:sym typeface="Calibri"/>
                      </a:endParaRPr>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38761D"/>
                    </a:solid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371475">
                <a:tc>
                  <a:txBody>
                    <a:bodyPr/>
                    <a:lstStyle/>
                    <a:p>
                      <a:pPr marL="0" lvl="0" indent="0" algn="l" rtl="0">
                        <a:lnSpc>
                          <a:spcPct val="115000"/>
                        </a:lnSpc>
                        <a:spcBef>
                          <a:spcPts val="0"/>
                        </a:spcBef>
                        <a:spcAft>
                          <a:spcPts val="0"/>
                        </a:spcAft>
                        <a:buNone/>
                      </a:pPr>
                      <a:r>
                        <a:rPr lang="en" sz="1100" b="1">
                          <a:latin typeface="Calibri"/>
                          <a:ea typeface="Calibri"/>
                          <a:cs typeface="Calibri"/>
                          <a:sym typeface="Calibri"/>
                        </a:rPr>
                        <a:t>Schools</a:t>
                      </a:r>
                      <a:endParaRPr sz="1100" b="1">
                        <a:latin typeface="Calibri"/>
                        <a:ea typeface="Calibri"/>
                        <a:cs typeface="Calibri"/>
                        <a:sym typeface="Calibri"/>
                      </a:endParaRPr>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1100" b="1">
                          <a:latin typeface="Calibri"/>
                          <a:ea typeface="Calibri"/>
                          <a:cs typeface="Calibri"/>
                          <a:sym typeface="Calibri"/>
                        </a:rPr>
                        <a:t>D</a:t>
                      </a:r>
                      <a:endParaRPr sz="1100" b="1">
                        <a:latin typeface="Calibri"/>
                        <a:ea typeface="Calibri"/>
                        <a:cs typeface="Calibri"/>
                        <a:sym typeface="Calibri"/>
                      </a:endParaRPr>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1100" b="1">
                          <a:latin typeface="Calibri"/>
                          <a:ea typeface="Calibri"/>
                          <a:cs typeface="Calibri"/>
                          <a:sym typeface="Calibri"/>
                        </a:rPr>
                        <a:t>F</a:t>
                      </a:r>
                      <a:endParaRPr sz="1100" b="1">
                        <a:latin typeface="Calibri"/>
                        <a:ea typeface="Calibri"/>
                        <a:cs typeface="Calibri"/>
                        <a:sym typeface="Calibri"/>
                      </a:endParaRPr>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1100" b="1">
                          <a:latin typeface="Calibri"/>
                          <a:ea typeface="Calibri"/>
                          <a:cs typeface="Calibri"/>
                          <a:sym typeface="Calibri"/>
                        </a:rPr>
                        <a:t>Grand Total</a:t>
                      </a:r>
                      <a:endParaRPr sz="1100" b="1">
                        <a:latin typeface="Calibri"/>
                        <a:ea typeface="Calibri"/>
                        <a:cs typeface="Calibri"/>
                        <a:sym typeface="Calibri"/>
                      </a:endParaRPr>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01"/>
                  </a:ext>
                </a:extLst>
              </a:tr>
              <a:tr h="209550">
                <a:tc>
                  <a:txBody>
                    <a:bodyPr/>
                    <a:lstStyle/>
                    <a:p>
                      <a:pPr marL="0" lvl="0" indent="0" algn="l" rtl="0">
                        <a:lnSpc>
                          <a:spcPct val="115000"/>
                        </a:lnSpc>
                        <a:spcBef>
                          <a:spcPts val="0"/>
                        </a:spcBef>
                        <a:spcAft>
                          <a:spcPts val="0"/>
                        </a:spcAft>
                        <a:buNone/>
                      </a:pPr>
                      <a:r>
                        <a:rPr lang="en" sz="1100">
                          <a:latin typeface="Calibri"/>
                          <a:ea typeface="Calibri"/>
                          <a:cs typeface="Calibri"/>
                          <a:sym typeface="Calibri"/>
                        </a:rPr>
                        <a:t>Charlotte Wood Middle School</a:t>
                      </a:r>
                      <a:endParaRPr sz="1100">
                        <a:latin typeface="Calibri"/>
                        <a:ea typeface="Calibri"/>
                        <a:cs typeface="Calibri"/>
                        <a:sym typeface="Calibri"/>
                      </a:endParaRPr>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1100">
                          <a:latin typeface="Calibri"/>
                          <a:ea typeface="Calibri"/>
                          <a:cs typeface="Calibri"/>
                          <a:sym typeface="Calibri"/>
                        </a:rPr>
                        <a:t>15</a:t>
                      </a:r>
                      <a:endParaRPr sz="1100">
                        <a:latin typeface="Calibri"/>
                        <a:ea typeface="Calibri"/>
                        <a:cs typeface="Calibri"/>
                        <a:sym typeface="Calibri"/>
                      </a:endParaRPr>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1100">
                          <a:latin typeface="Calibri"/>
                          <a:ea typeface="Calibri"/>
                          <a:cs typeface="Calibri"/>
                          <a:sym typeface="Calibri"/>
                        </a:rPr>
                        <a:t>13</a:t>
                      </a:r>
                      <a:endParaRPr sz="1100">
                        <a:latin typeface="Calibri"/>
                        <a:ea typeface="Calibri"/>
                        <a:cs typeface="Calibri"/>
                        <a:sym typeface="Calibri"/>
                      </a:endParaRPr>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1100">
                          <a:latin typeface="Calibri"/>
                          <a:ea typeface="Calibri"/>
                          <a:cs typeface="Calibri"/>
                          <a:sym typeface="Calibri"/>
                        </a:rPr>
                        <a:t>28</a:t>
                      </a:r>
                      <a:endParaRPr sz="1100">
                        <a:latin typeface="Calibri"/>
                        <a:ea typeface="Calibri"/>
                        <a:cs typeface="Calibri"/>
                        <a:sym typeface="Calibri"/>
                      </a:endParaRPr>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02"/>
                  </a:ext>
                </a:extLst>
              </a:tr>
              <a:tr h="209550">
                <a:tc>
                  <a:txBody>
                    <a:bodyPr/>
                    <a:lstStyle/>
                    <a:p>
                      <a:pPr marL="0" lvl="0" indent="0" algn="l" rtl="0">
                        <a:lnSpc>
                          <a:spcPct val="115000"/>
                        </a:lnSpc>
                        <a:spcBef>
                          <a:spcPts val="0"/>
                        </a:spcBef>
                        <a:spcAft>
                          <a:spcPts val="0"/>
                        </a:spcAft>
                        <a:buNone/>
                      </a:pPr>
                      <a:r>
                        <a:rPr lang="en" sz="1100">
                          <a:latin typeface="Calibri"/>
                          <a:ea typeface="Calibri"/>
                          <a:cs typeface="Calibri"/>
                          <a:sym typeface="Calibri"/>
                        </a:rPr>
                        <a:t>Diablo Vista Middle School</a:t>
                      </a:r>
                      <a:endParaRPr sz="1100">
                        <a:latin typeface="Calibri"/>
                        <a:ea typeface="Calibri"/>
                        <a:cs typeface="Calibri"/>
                        <a:sym typeface="Calibri"/>
                      </a:endParaRPr>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1100">
                          <a:latin typeface="Calibri"/>
                          <a:ea typeface="Calibri"/>
                          <a:cs typeface="Calibri"/>
                          <a:sym typeface="Calibri"/>
                        </a:rPr>
                        <a:t>40</a:t>
                      </a:r>
                      <a:endParaRPr sz="1100">
                        <a:latin typeface="Calibri"/>
                        <a:ea typeface="Calibri"/>
                        <a:cs typeface="Calibri"/>
                        <a:sym typeface="Calibri"/>
                      </a:endParaRPr>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1100">
                          <a:latin typeface="Calibri"/>
                          <a:ea typeface="Calibri"/>
                          <a:cs typeface="Calibri"/>
                          <a:sym typeface="Calibri"/>
                        </a:rPr>
                        <a:t>20</a:t>
                      </a:r>
                      <a:endParaRPr sz="1100">
                        <a:latin typeface="Calibri"/>
                        <a:ea typeface="Calibri"/>
                        <a:cs typeface="Calibri"/>
                        <a:sym typeface="Calibri"/>
                      </a:endParaRPr>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1100">
                          <a:latin typeface="Calibri"/>
                          <a:ea typeface="Calibri"/>
                          <a:cs typeface="Calibri"/>
                          <a:sym typeface="Calibri"/>
                        </a:rPr>
                        <a:t>60</a:t>
                      </a:r>
                      <a:endParaRPr sz="1100">
                        <a:latin typeface="Calibri"/>
                        <a:ea typeface="Calibri"/>
                        <a:cs typeface="Calibri"/>
                        <a:sym typeface="Calibri"/>
                      </a:endParaRPr>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03"/>
                  </a:ext>
                </a:extLst>
              </a:tr>
              <a:tr h="209550">
                <a:tc>
                  <a:txBody>
                    <a:bodyPr/>
                    <a:lstStyle/>
                    <a:p>
                      <a:pPr marL="0" lvl="0" indent="0" algn="l" rtl="0">
                        <a:lnSpc>
                          <a:spcPct val="115000"/>
                        </a:lnSpc>
                        <a:spcBef>
                          <a:spcPts val="0"/>
                        </a:spcBef>
                        <a:spcAft>
                          <a:spcPts val="0"/>
                        </a:spcAft>
                        <a:buNone/>
                      </a:pPr>
                      <a:r>
                        <a:rPr lang="en" sz="1100">
                          <a:latin typeface="Calibri"/>
                          <a:ea typeface="Calibri"/>
                          <a:cs typeface="Calibri"/>
                          <a:sym typeface="Calibri"/>
                        </a:rPr>
                        <a:t>Gale Ranch Middle School</a:t>
                      </a:r>
                      <a:endParaRPr sz="1100">
                        <a:latin typeface="Calibri"/>
                        <a:ea typeface="Calibri"/>
                        <a:cs typeface="Calibri"/>
                        <a:sym typeface="Calibri"/>
                      </a:endParaRPr>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1100">
                          <a:latin typeface="Calibri"/>
                          <a:ea typeface="Calibri"/>
                          <a:cs typeface="Calibri"/>
                          <a:sym typeface="Calibri"/>
                        </a:rPr>
                        <a:t>29</a:t>
                      </a:r>
                      <a:endParaRPr sz="1100">
                        <a:latin typeface="Calibri"/>
                        <a:ea typeface="Calibri"/>
                        <a:cs typeface="Calibri"/>
                        <a:sym typeface="Calibri"/>
                      </a:endParaRPr>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1100">
                          <a:latin typeface="Calibri"/>
                          <a:ea typeface="Calibri"/>
                          <a:cs typeface="Calibri"/>
                          <a:sym typeface="Calibri"/>
                        </a:rPr>
                        <a:t>15</a:t>
                      </a:r>
                      <a:endParaRPr sz="1100">
                        <a:latin typeface="Calibri"/>
                        <a:ea typeface="Calibri"/>
                        <a:cs typeface="Calibri"/>
                        <a:sym typeface="Calibri"/>
                      </a:endParaRPr>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1100">
                          <a:latin typeface="Calibri"/>
                          <a:ea typeface="Calibri"/>
                          <a:cs typeface="Calibri"/>
                          <a:sym typeface="Calibri"/>
                        </a:rPr>
                        <a:t>44</a:t>
                      </a:r>
                      <a:endParaRPr sz="1100">
                        <a:latin typeface="Calibri"/>
                        <a:ea typeface="Calibri"/>
                        <a:cs typeface="Calibri"/>
                        <a:sym typeface="Calibri"/>
                      </a:endParaRPr>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04"/>
                  </a:ext>
                </a:extLst>
              </a:tr>
              <a:tr h="209550">
                <a:tc>
                  <a:txBody>
                    <a:bodyPr/>
                    <a:lstStyle/>
                    <a:p>
                      <a:pPr marL="0" lvl="0" indent="0" algn="l" rtl="0">
                        <a:lnSpc>
                          <a:spcPct val="115000"/>
                        </a:lnSpc>
                        <a:spcBef>
                          <a:spcPts val="0"/>
                        </a:spcBef>
                        <a:spcAft>
                          <a:spcPts val="0"/>
                        </a:spcAft>
                        <a:buNone/>
                      </a:pPr>
                      <a:r>
                        <a:rPr lang="en" sz="1100">
                          <a:latin typeface="Calibri"/>
                          <a:ea typeface="Calibri"/>
                          <a:cs typeface="Calibri"/>
                          <a:sym typeface="Calibri"/>
                        </a:rPr>
                        <a:t>Iron Horse Middle School</a:t>
                      </a:r>
                      <a:endParaRPr sz="1100">
                        <a:latin typeface="Calibri"/>
                        <a:ea typeface="Calibri"/>
                        <a:cs typeface="Calibri"/>
                        <a:sym typeface="Calibri"/>
                      </a:endParaRPr>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1100">
                          <a:latin typeface="Calibri"/>
                          <a:ea typeface="Calibri"/>
                          <a:cs typeface="Calibri"/>
                          <a:sym typeface="Calibri"/>
                        </a:rPr>
                        <a:t>40</a:t>
                      </a:r>
                      <a:endParaRPr sz="1100">
                        <a:latin typeface="Calibri"/>
                        <a:ea typeface="Calibri"/>
                        <a:cs typeface="Calibri"/>
                        <a:sym typeface="Calibri"/>
                      </a:endParaRPr>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1100">
                          <a:latin typeface="Calibri"/>
                          <a:ea typeface="Calibri"/>
                          <a:cs typeface="Calibri"/>
                          <a:sym typeface="Calibri"/>
                        </a:rPr>
                        <a:t>38</a:t>
                      </a:r>
                      <a:endParaRPr sz="1100">
                        <a:latin typeface="Calibri"/>
                        <a:ea typeface="Calibri"/>
                        <a:cs typeface="Calibri"/>
                        <a:sym typeface="Calibri"/>
                      </a:endParaRPr>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1100">
                          <a:latin typeface="Calibri"/>
                          <a:ea typeface="Calibri"/>
                          <a:cs typeface="Calibri"/>
                          <a:sym typeface="Calibri"/>
                        </a:rPr>
                        <a:t>78</a:t>
                      </a:r>
                      <a:endParaRPr sz="1100">
                        <a:latin typeface="Calibri"/>
                        <a:ea typeface="Calibri"/>
                        <a:cs typeface="Calibri"/>
                        <a:sym typeface="Calibri"/>
                      </a:endParaRPr>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05"/>
                  </a:ext>
                </a:extLst>
              </a:tr>
              <a:tr h="209550">
                <a:tc>
                  <a:txBody>
                    <a:bodyPr/>
                    <a:lstStyle/>
                    <a:p>
                      <a:pPr marL="0" lvl="0" indent="0" algn="l" rtl="0">
                        <a:lnSpc>
                          <a:spcPct val="115000"/>
                        </a:lnSpc>
                        <a:spcBef>
                          <a:spcPts val="0"/>
                        </a:spcBef>
                        <a:spcAft>
                          <a:spcPts val="0"/>
                        </a:spcAft>
                        <a:buNone/>
                      </a:pPr>
                      <a:r>
                        <a:rPr lang="en" sz="1100">
                          <a:latin typeface="Calibri"/>
                          <a:ea typeface="Calibri"/>
                          <a:cs typeface="Calibri"/>
                          <a:sym typeface="Calibri"/>
                        </a:rPr>
                        <a:t>Los Cerros Middle School</a:t>
                      </a:r>
                      <a:endParaRPr sz="1100">
                        <a:latin typeface="Calibri"/>
                        <a:ea typeface="Calibri"/>
                        <a:cs typeface="Calibri"/>
                        <a:sym typeface="Calibri"/>
                      </a:endParaRPr>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1100">
                          <a:latin typeface="Calibri"/>
                          <a:ea typeface="Calibri"/>
                          <a:cs typeface="Calibri"/>
                          <a:sym typeface="Calibri"/>
                        </a:rPr>
                        <a:t>13</a:t>
                      </a:r>
                      <a:endParaRPr sz="1100">
                        <a:latin typeface="Calibri"/>
                        <a:ea typeface="Calibri"/>
                        <a:cs typeface="Calibri"/>
                        <a:sym typeface="Calibri"/>
                      </a:endParaRPr>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1100">
                          <a:latin typeface="Calibri"/>
                          <a:ea typeface="Calibri"/>
                          <a:cs typeface="Calibri"/>
                          <a:sym typeface="Calibri"/>
                        </a:rPr>
                        <a:t>9</a:t>
                      </a:r>
                      <a:endParaRPr sz="1100">
                        <a:latin typeface="Calibri"/>
                        <a:ea typeface="Calibri"/>
                        <a:cs typeface="Calibri"/>
                        <a:sym typeface="Calibri"/>
                      </a:endParaRPr>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1100">
                          <a:latin typeface="Calibri"/>
                          <a:ea typeface="Calibri"/>
                          <a:cs typeface="Calibri"/>
                          <a:sym typeface="Calibri"/>
                        </a:rPr>
                        <a:t>22</a:t>
                      </a:r>
                      <a:endParaRPr sz="1100">
                        <a:latin typeface="Calibri"/>
                        <a:ea typeface="Calibri"/>
                        <a:cs typeface="Calibri"/>
                        <a:sym typeface="Calibri"/>
                      </a:endParaRPr>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06"/>
                  </a:ext>
                </a:extLst>
              </a:tr>
              <a:tr h="209550">
                <a:tc>
                  <a:txBody>
                    <a:bodyPr/>
                    <a:lstStyle/>
                    <a:p>
                      <a:pPr marL="0" lvl="0" indent="0" algn="l" rtl="0">
                        <a:lnSpc>
                          <a:spcPct val="115000"/>
                        </a:lnSpc>
                        <a:spcBef>
                          <a:spcPts val="0"/>
                        </a:spcBef>
                        <a:spcAft>
                          <a:spcPts val="0"/>
                        </a:spcAft>
                        <a:buNone/>
                      </a:pPr>
                      <a:r>
                        <a:rPr lang="en" sz="1100">
                          <a:latin typeface="Calibri"/>
                          <a:ea typeface="Calibri"/>
                          <a:cs typeface="Calibri"/>
                          <a:sym typeface="Calibri"/>
                        </a:rPr>
                        <a:t>Pine Valley Middle School</a:t>
                      </a:r>
                      <a:endParaRPr sz="1100">
                        <a:latin typeface="Calibri"/>
                        <a:ea typeface="Calibri"/>
                        <a:cs typeface="Calibri"/>
                        <a:sym typeface="Calibri"/>
                      </a:endParaRPr>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1100">
                          <a:latin typeface="Calibri"/>
                          <a:ea typeface="Calibri"/>
                          <a:cs typeface="Calibri"/>
                          <a:sym typeface="Calibri"/>
                        </a:rPr>
                        <a:t>39</a:t>
                      </a:r>
                      <a:endParaRPr sz="1100">
                        <a:latin typeface="Calibri"/>
                        <a:ea typeface="Calibri"/>
                        <a:cs typeface="Calibri"/>
                        <a:sym typeface="Calibri"/>
                      </a:endParaRPr>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1100">
                          <a:latin typeface="Calibri"/>
                          <a:ea typeface="Calibri"/>
                          <a:cs typeface="Calibri"/>
                          <a:sym typeface="Calibri"/>
                        </a:rPr>
                        <a:t>20</a:t>
                      </a:r>
                      <a:endParaRPr sz="1100">
                        <a:latin typeface="Calibri"/>
                        <a:ea typeface="Calibri"/>
                        <a:cs typeface="Calibri"/>
                        <a:sym typeface="Calibri"/>
                      </a:endParaRPr>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1100">
                          <a:latin typeface="Calibri"/>
                          <a:ea typeface="Calibri"/>
                          <a:cs typeface="Calibri"/>
                          <a:sym typeface="Calibri"/>
                        </a:rPr>
                        <a:t>59</a:t>
                      </a:r>
                      <a:endParaRPr sz="1100">
                        <a:latin typeface="Calibri"/>
                        <a:ea typeface="Calibri"/>
                        <a:cs typeface="Calibri"/>
                        <a:sym typeface="Calibri"/>
                      </a:endParaRPr>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07"/>
                  </a:ext>
                </a:extLst>
              </a:tr>
              <a:tr h="209550">
                <a:tc>
                  <a:txBody>
                    <a:bodyPr/>
                    <a:lstStyle/>
                    <a:p>
                      <a:pPr marL="0" lvl="0" indent="0" algn="l" rtl="0">
                        <a:lnSpc>
                          <a:spcPct val="115000"/>
                        </a:lnSpc>
                        <a:spcBef>
                          <a:spcPts val="0"/>
                        </a:spcBef>
                        <a:spcAft>
                          <a:spcPts val="0"/>
                        </a:spcAft>
                        <a:buNone/>
                      </a:pPr>
                      <a:r>
                        <a:rPr lang="en" sz="1100">
                          <a:latin typeface="Calibri"/>
                          <a:ea typeface="Calibri"/>
                          <a:cs typeface="Calibri"/>
                          <a:sym typeface="Calibri"/>
                        </a:rPr>
                        <a:t>Stone Valley Middle School</a:t>
                      </a:r>
                      <a:endParaRPr sz="1100">
                        <a:latin typeface="Calibri"/>
                        <a:ea typeface="Calibri"/>
                        <a:cs typeface="Calibri"/>
                        <a:sym typeface="Calibri"/>
                      </a:endParaRPr>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1100">
                          <a:latin typeface="Calibri"/>
                          <a:ea typeface="Calibri"/>
                          <a:cs typeface="Calibri"/>
                          <a:sym typeface="Calibri"/>
                        </a:rPr>
                        <a:t>8</a:t>
                      </a:r>
                      <a:endParaRPr sz="1100">
                        <a:latin typeface="Calibri"/>
                        <a:ea typeface="Calibri"/>
                        <a:cs typeface="Calibri"/>
                        <a:sym typeface="Calibri"/>
                      </a:endParaRPr>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1100">
                          <a:latin typeface="Calibri"/>
                          <a:ea typeface="Calibri"/>
                          <a:cs typeface="Calibri"/>
                          <a:sym typeface="Calibri"/>
                        </a:rPr>
                        <a:t>6</a:t>
                      </a:r>
                      <a:endParaRPr sz="1100">
                        <a:latin typeface="Calibri"/>
                        <a:ea typeface="Calibri"/>
                        <a:cs typeface="Calibri"/>
                        <a:sym typeface="Calibri"/>
                      </a:endParaRPr>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1100">
                          <a:latin typeface="Calibri"/>
                          <a:ea typeface="Calibri"/>
                          <a:cs typeface="Calibri"/>
                          <a:sym typeface="Calibri"/>
                        </a:rPr>
                        <a:t>14</a:t>
                      </a:r>
                      <a:endParaRPr sz="1100">
                        <a:latin typeface="Calibri"/>
                        <a:ea typeface="Calibri"/>
                        <a:cs typeface="Calibri"/>
                        <a:sym typeface="Calibri"/>
                      </a:endParaRPr>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08"/>
                  </a:ext>
                </a:extLst>
              </a:tr>
              <a:tr h="209550">
                <a:tc>
                  <a:txBody>
                    <a:bodyPr/>
                    <a:lstStyle/>
                    <a:p>
                      <a:pPr marL="0" lvl="0" indent="0" algn="l" rtl="0">
                        <a:lnSpc>
                          <a:spcPct val="115000"/>
                        </a:lnSpc>
                        <a:spcBef>
                          <a:spcPts val="0"/>
                        </a:spcBef>
                        <a:spcAft>
                          <a:spcPts val="0"/>
                        </a:spcAft>
                        <a:buNone/>
                      </a:pPr>
                      <a:r>
                        <a:rPr lang="en" sz="1100">
                          <a:latin typeface="Calibri"/>
                          <a:ea typeface="Calibri"/>
                          <a:cs typeface="Calibri"/>
                          <a:sym typeface="Calibri"/>
                        </a:rPr>
                        <a:t>Venture School</a:t>
                      </a:r>
                      <a:endParaRPr sz="1100">
                        <a:latin typeface="Calibri"/>
                        <a:ea typeface="Calibri"/>
                        <a:cs typeface="Calibri"/>
                        <a:sym typeface="Calibri"/>
                      </a:endParaRPr>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1100">
                          <a:latin typeface="Calibri"/>
                          <a:ea typeface="Calibri"/>
                          <a:cs typeface="Calibri"/>
                          <a:sym typeface="Calibri"/>
                        </a:rPr>
                        <a:t>0</a:t>
                      </a:r>
                      <a:endParaRPr sz="1100">
                        <a:latin typeface="Calibri"/>
                        <a:ea typeface="Calibri"/>
                        <a:cs typeface="Calibri"/>
                        <a:sym typeface="Calibri"/>
                      </a:endParaRPr>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1100">
                          <a:latin typeface="Calibri"/>
                          <a:ea typeface="Calibri"/>
                          <a:cs typeface="Calibri"/>
                          <a:sym typeface="Calibri"/>
                        </a:rPr>
                        <a:t>0</a:t>
                      </a:r>
                      <a:endParaRPr sz="1100">
                        <a:latin typeface="Calibri"/>
                        <a:ea typeface="Calibri"/>
                        <a:cs typeface="Calibri"/>
                        <a:sym typeface="Calibri"/>
                      </a:endParaRPr>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1100">
                          <a:latin typeface="Calibri"/>
                          <a:ea typeface="Calibri"/>
                          <a:cs typeface="Calibri"/>
                          <a:sym typeface="Calibri"/>
                        </a:rPr>
                        <a:t>0</a:t>
                      </a:r>
                      <a:endParaRPr sz="1100">
                        <a:latin typeface="Calibri"/>
                        <a:ea typeface="Calibri"/>
                        <a:cs typeface="Calibri"/>
                        <a:sym typeface="Calibri"/>
                      </a:endParaRPr>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09"/>
                  </a:ext>
                </a:extLst>
              </a:tr>
              <a:tr h="209550">
                <a:tc>
                  <a:txBody>
                    <a:bodyPr/>
                    <a:lstStyle/>
                    <a:p>
                      <a:pPr marL="0" lvl="0" indent="0" algn="l" rtl="0">
                        <a:lnSpc>
                          <a:spcPct val="115000"/>
                        </a:lnSpc>
                        <a:spcBef>
                          <a:spcPts val="0"/>
                        </a:spcBef>
                        <a:spcAft>
                          <a:spcPts val="0"/>
                        </a:spcAft>
                        <a:buNone/>
                      </a:pPr>
                      <a:r>
                        <a:rPr lang="en" sz="1100">
                          <a:latin typeface="Calibri"/>
                          <a:ea typeface="Calibri"/>
                          <a:cs typeface="Calibri"/>
                          <a:sym typeface="Calibri"/>
                        </a:rPr>
                        <a:t>Windemere Ranch Middle</a:t>
                      </a:r>
                      <a:endParaRPr sz="1100">
                        <a:latin typeface="Calibri"/>
                        <a:ea typeface="Calibri"/>
                        <a:cs typeface="Calibri"/>
                        <a:sym typeface="Calibri"/>
                      </a:endParaRPr>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1100">
                          <a:latin typeface="Calibri"/>
                          <a:ea typeface="Calibri"/>
                          <a:cs typeface="Calibri"/>
                          <a:sym typeface="Calibri"/>
                        </a:rPr>
                        <a:t>24</a:t>
                      </a:r>
                      <a:endParaRPr sz="1100">
                        <a:latin typeface="Calibri"/>
                        <a:ea typeface="Calibri"/>
                        <a:cs typeface="Calibri"/>
                        <a:sym typeface="Calibri"/>
                      </a:endParaRPr>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1100">
                          <a:latin typeface="Calibri"/>
                          <a:ea typeface="Calibri"/>
                          <a:cs typeface="Calibri"/>
                          <a:sym typeface="Calibri"/>
                        </a:rPr>
                        <a:t>6</a:t>
                      </a:r>
                      <a:endParaRPr sz="1100">
                        <a:latin typeface="Calibri"/>
                        <a:ea typeface="Calibri"/>
                        <a:cs typeface="Calibri"/>
                        <a:sym typeface="Calibri"/>
                      </a:endParaRPr>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1100">
                          <a:latin typeface="Calibri"/>
                          <a:ea typeface="Calibri"/>
                          <a:cs typeface="Calibri"/>
                          <a:sym typeface="Calibri"/>
                        </a:rPr>
                        <a:t>30</a:t>
                      </a:r>
                      <a:endParaRPr sz="1100">
                        <a:latin typeface="Calibri"/>
                        <a:ea typeface="Calibri"/>
                        <a:cs typeface="Calibri"/>
                        <a:sym typeface="Calibri"/>
                      </a:endParaRPr>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10"/>
                  </a:ext>
                </a:extLst>
              </a:tr>
              <a:tr h="209550">
                <a:tc>
                  <a:txBody>
                    <a:bodyPr/>
                    <a:lstStyle/>
                    <a:p>
                      <a:pPr marL="0" lvl="0" indent="0" algn="l" rtl="0">
                        <a:lnSpc>
                          <a:spcPct val="115000"/>
                        </a:lnSpc>
                        <a:spcBef>
                          <a:spcPts val="0"/>
                        </a:spcBef>
                        <a:spcAft>
                          <a:spcPts val="0"/>
                        </a:spcAft>
                        <a:buNone/>
                      </a:pPr>
                      <a:r>
                        <a:rPr lang="en" sz="1100" b="1">
                          <a:latin typeface="Calibri"/>
                          <a:ea typeface="Calibri"/>
                          <a:cs typeface="Calibri"/>
                          <a:sym typeface="Calibri"/>
                        </a:rPr>
                        <a:t>Grand Total</a:t>
                      </a:r>
                      <a:endParaRPr sz="1100" b="1">
                        <a:latin typeface="Calibri"/>
                        <a:ea typeface="Calibri"/>
                        <a:cs typeface="Calibri"/>
                        <a:sym typeface="Calibri"/>
                      </a:endParaRPr>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1100" b="1">
                          <a:latin typeface="Calibri"/>
                          <a:ea typeface="Calibri"/>
                          <a:cs typeface="Calibri"/>
                          <a:sym typeface="Calibri"/>
                        </a:rPr>
                        <a:t>208</a:t>
                      </a:r>
                      <a:endParaRPr sz="1100" b="1">
                        <a:latin typeface="Calibri"/>
                        <a:ea typeface="Calibri"/>
                        <a:cs typeface="Calibri"/>
                        <a:sym typeface="Calibri"/>
                      </a:endParaRPr>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1100" b="1">
                          <a:latin typeface="Calibri"/>
                          <a:ea typeface="Calibri"/>
                          <a:cs typeface="Calibri"/>
                          <a:sym typeface="Calibri"/>
                        </a:rPr>
                        <a:t>127</a:t>
                      </a:r>
                      <a:endParaRPr sz="1100" b="1">
                        <a:latin typeface="Calibri"/>
                        <a:ea typeface="Calibri"/>
                        <a:cs typeface="Calibri"/>
                        <a:sym typeface="Calibri"/>
                      </a:endParaRPr>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1100" b="1">
                          <a:latin typeface="Calibri"/>
                          <a:ea typeface="Calibri"/>
                          <a:cs typeface="Calibri"/>
                          <a:sym typeface="Calibri"/>
                        </a:rPr>
                        <a:t>335</a:t>
                      </a:r>
                      <a:endParaRPr sz="1100" b="1">
                        <a:latin typeface="Calibri"/>
                        <a:ea typeface="Calibri"/>
                        <a:cs typeface="Calibri"/>
                        <a:sym typeface="Calibri"/>
                      </a:endParaRPr>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11"/>
                  </a:ext>
                </a:extLst>
              </a:tr>
              <a:tr h="209550">
                <a:tc>
                  <a:txBody>
                    <a:bodyPr/>
                    <a:lstStyle/>
                    <a:p>
                      <a:pPr marL="0" lvl="0" indent="0" algn="l" rtl="0">
                        <a:lnSpc>
                          <a:spcPct val="115000"/>
                        </a:lnSpc>
                        <a:spcBef>
                          <a:spcPts val="0"/>
                        </a:spcBef>
                        <a:spcAft>
                          <a:spcPts val="0"/>
                        </a:spcAft>
                        <a:buNone/>
                      </a:pPr>
                      <a:r>
                        <a:rPr lang="en" sz="1100">
                          <a:latin typeface="Calibri"/>
                          <a:ea typeface="Calibri"/>
                          <a:cs typeface="Calibri"/>
                          <a:sym typeface="Calibri"/>
                        </a:rPr>
                        <a:t>Total Students</a:t>
                      </a:r>
                      <a:endParaRPr sz="1100">
                        <a:latin typeface="Calibri"/>
                        <a:ea typeface="Calibri"/>
                        <a:cs typeface="Calibri"/>
                        <a:sym typeface="Calibri"/>
                      </a:endParaRPr>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r" rtl="0">
                        <a:lnSpc>
                          <a:spcPct val="115000"/>
                        </a:lnSpc>
                        <a:spcBef>
                          <a:spcPts val="0"/>
                        </a:spcBef>
                        <a:spcAft>
                          <a:spcPts val="0"/>
                        </a:spcAft>
                        <a:buNone/>
                      </a:pPr>
                      <a:r>
                        <a:rPr lang="en" sz="1000"/>
                        <a:t>7286</a:t>
                      </a:r>
                      <a:endParaRPr sz="1000"/>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12"/>
                  </a:ext>
                </a:extLst>
              </a:tr>
            </a:tbl>
          </a:graphicData>
        </a:graphic>
      </p:graphicFrame>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39"/>
        <p:cNvGrpSpPr/>
        <p:nvPr/>
      </p:nvGrpSpPr>
      <p:grpSpPr>
        <a:xfrm>
          <a:off x="0" y="0"/>
          <a:ext cx="0" cy="0"/>
          <a:chOff x="0" y="0"/>
          <a:chExt cx="0" cy="0"/>
        </a:xfrm>
      </p:grpSpPr>
      <p:sp>
        <p:nvSpPr>
          <p:cNvPr id="140" name="Google Shape;140;p28"/>
          <p:cNvSpPr txBox="1"/>
          <p:nvPr/>
        </p:nvSpPr>
        <p:spPr>
          <a:xfrm>
            <a:off x="1002966" y="1468325"/>
            <a:ext cx="4297800" cy="8313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solidFill>
                  <a:srgbClr val="434343"/>
                </a:solidFill>
                <a:latin typeface="Raleway"/>
                <a:ea typeface="Raleway"/>
                <a:cs typeface="Raleway"/>
                <a:sym typeface="Raleway"/>
              </a:rPr>
              <a:t>SRVUSD receives updates to requirements (see </a:t>
            </a:r>
            <a:r>
              <a:rPr lang="en" i="1">
                <a:solidFill>
                  <a:srgbClr val="434343"/>
                </a:solidFill>
                <a:latin typeface="Raleway"/>
                <a:ea typeface="Raleway"/>
                <a:cs typeface="Raleway"/>
                <a:sym typeface="Raleway"/>
              </a:rPr>
              <a:t>Our Guiding Documents</a:t>
            </a:r>
            <a:r>
              <a:rPr lang="en">
                <a:solidFill>
                  <a:srgbClr val="434343"/>
                </a:solidFill>
                <a:latin typeface="Raleway"/>
                <a:ea typeface="Raleway"/>
                <a:cs typeface="Raleway"/>
                <a:sym typeface="Raleway"/>
              </a:rPr>
              <a:t>) from the county and state</a:t>
            </a:r>
            <a:endParaRPr>
              <a:solidFill>
                <a:srgbClr val="434343"/>
              </a:solidFill>
              <a:latin typeface="Raleway"/>
              <a:ea typeface="Raleway"/>
              <a:cs typeface="Raleway"/>
              <a:sym typeface="Raleway"/>
            </a:endParaRPr>
          </a:p>
          <a:p>
            <a:pPr marL="0" lvl="0" indent="0" algn="l" rtl="0">
              <a:spcBef>
                <a:spcPts val="0"/>
              </a:spcBef>
              <a:spcAft>
                <a:spcPts val="0"/>
              </a:spcAft>
              <a:buNone/>
            </a:pPr>
            <a:endParaRPr i="1">
              <a:latin typeface="Raleway"/>
              <a:ea typeface="Raleway"/>
              <a:cs typeface="Raleway"/>
              <a:sym typeface="Raleway"/>
            </a:endParaRPr>
          </a:p>
        </p:txBody>
      </p:sp>
      <p:sp>
        <p:nvSpPr>
          <p:cNvPr id="141" name="Google Shape;141;p28"/>
          <p:cNvSpPr txBox="1"/>
          <p:nvPr/>
        </p:nvSpPr>
        <p:spPr>
          <a:xfrm>
            <a:off x="1002966" y="2348425"/>
            <a:ext cx="4297800" cy="6156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solidFill>
                  <a:srgbClr val="434343"/>
                </a:solidFill>
                <a:latin typeface="Raleway"/>
                <a:ea typeface="Raleway"/>
                <a:cs typeface="Raleway"/>
                <a:sym typeface="Raleway"/>
              </a:rPr>
              <a:t>SRVUSD makes recommendations to the Board of Education on next steps that follow requirements </a:t>
            </a:r>
            <a:endParaRPr>
              <a:solidFill>
                <a:srgbClr val="434343"/>
              </a:solidFill>
              <a:latin typeface="Raleway"/>
              <a:ea typeface="Raleway"/>
              <a:cs typeface="Raleway"/>
              <a:sym typeface="Raleway"/>
            </a:endParaRPr>
          </a:p>
        </p:txBody>
      </p:sp>
      <p:sp>
        <p:nvSpPr>
          <p:cNvPr id="142" name="Google Shape;142;p28"/>
          <p:cNvSpPr txBox="1"/>
          <p:nvPr/>
        </p:nvSpPr>
        <p:spPr>
          <a:xfrm>
            <a:off x="1002966" y="3173963"/>
            <a:ext cx="4297800" cy="6156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solidFill>
                  <a:srgbClr val="434343"/>
                </a:solidFill>
                <a:latin typeface="Raleway"/>
                <a:ea typeface="Raleway"/>
                <a:cs typeface="Raleway"/>
                <a:sym typeface="Raleway"/>
              </a:rPr>
              <a:t>Board of Education votes on recommendation that directs SRVUSD to pursue next steps</a:t>
            </a:r>
            <a:endParaRPr>
              <a:solidFill>
                <a:srgbClr val="434343"/>
              </a:solidFill>
              <a:latin typeface="Raleway"/>
              <a:ea typeface="Raleway"/>
              <a:cs typeface="Raleway"/>
              <a:sym typeface="Raleway"/>
            </a:endParaRPr>
          </a:p>
        </p:txBody>
      </p:sp>
      <p:cxnSp>
        <p:nvCxnSpPr>
          <p:cNvPr id="143" name="Google Shape;143;p28"/>
          <p:cNvCxnSpPr/>
          <p:nvPr/>
        </p:nvCxnSpPr>
        <p:spPr>
          <a:xfrm>
            <a:off x="323450" y="2217659"/>
            <a:ext cx="4848600" cy="6600"/>
          </a:xfrm>
          <a:prstGeom prst="straightConnector1">
            <a:avLst/>
          </a:prstGeom>
          <a:noFill/>
          <a:ln w="9525" cap="flat" cmpd="sng">
            <a:solidFill>
              <a:schemeClr val="dk2"/>
            </a:solidFill>
            <a:prstDash val="solid"/>
            <a:round/>
            <a:headEnd type="none" w="med" len="med"/>
            <a:tailEnd type="none" w="med" len="med"/>
          </a:ln>
        </p:spPr>
      </p:cxnSp>
      <p:cxnSp>
        <p:nvCxnSpPr>
          <p:cNvPr id="144" name="Google Shape;144;p28"/>
          <p:cNvCxnSpPr/>
          <p:nvPr/>
        </p:nvCxnSpPr>
        <p:spPr>
          <a:xfrm>
            <a:off x="346934" y="3097755"/>
            <a:ext cx="4848600" cy="6600"/>
          </a:xfrm>
          <a:prstGeom prst="straightConnector1">
            <a:avLst/>
          </a:prstGeom>
          <a:noFill/>
          <a:ln w="9525" cap="flat" cmpd="sng">
            <a:solidFill>
              <a:schemeClr val="dk2"/>
            </a:solidFill>
            <a:prstDash val="solid"/>
            <a:round/>
            <a:headEnd type="none" w="med" len="med"/>
            <a:tailEnd type="none" w="med" len="med"/>
          </a:ln>
        </p:spPr>
      </p:cxnSp>
      <p:sp>
        <p:nvSpPr>
          <p:cNvPr id="145" name="Google Shape;145;p28"/>
          <p:cNvSpPr txBox="1"/>
          <p:nvPr/>
        </p:nvSpPr>
        <p:spPr>
          <a:xfrm>
            <a:off x="1002966" y="4087275"/>
            <a:ext cx="4297800" cy="861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solidFill>
                  <a:srgbClr val="434343"/>
                </a:solidFill>
                <a:latin typeface="Raleway"/>
                <a:ea typeface="Raleway"/>
                <a:cs typeface="Raleway"/>
                <a:sym typeface="Raleway"/>
              </a:rPr>
              <a:t>SRVUSD reports back to Board of Education and community on progress</a:t>
            </a:r>
            <a:endParaRPr>
              <a:solidFill>
                <a:srgbClr val="434343"/>
              </a:solidFill>
              <a:latin typeface="Raleway"/>
              <a:ea typeface="Raleway"/>
              <a:cs typeface="Raleway"/>
              <a:sym typeface="Raleway"/>
            </a:endParaRPr>
          </a:p>
          <a:p>
            <a:pPr marL="0" lvl="0" indent="0" algn="l" rtl="0">
              <a:spcBef>
                <a:spcPts val="0"/>
              </a:spcBef>
              <a:spcAft>
                <a:spcPts val="0"/>
              </a:spcAft>
              <a:buNone/>
            </a:pPr>
            <a:endParaRPr sz="1600">
              <a:latin typeface="Raleway"/>
              <a:ea typeface="Raleway"/>
              <a:cs typeface="Raleway"/>
              <a:sym typeface="Raleway"/>
            </a:endParaRPr>
          </a:p>
        </p:txBody>
      </p:sp>
      <p:cxnSp>
        <p:nvCxnSpPr>
          <p:cNvPr id="146" name="Google Shape;146;p28"/>
          <p:cNvCxnSpPr/>
          <p:nvPr/>
        </p:nvCxnSpPr>
        <p:spPr>
          <a:xfrm>
            <a:off x="331273" y="3950864"/>
            <a:ext cx="4848600" cy="6600"/>
          </a:xfrm>
          <a:prstGeom prst="straightConnector1">
            <a:avLst/>
          </a:prstGeom>
          <a:noFill/>
          <a:ln w="9525" cap="flat" cmpd="sng">
            <a:solidFill>
              <a:schemeClr val="dk2"/>
            </a:solidFill>
            <a:prstDash val="solid"/>
            <a:round/>
            <a:headEnd type="none" w="med" len="med"/>
            <a:tailEnd type="none" w="med" len="med"/>
          </a:ln>
        </p:spPr>
      </p:cxnSp>
      <p:sp>
        <p:nvSpPr>
          <p:cNvPr id="147" name="Google Shape;147;p28"/>
          <p:cNvSpPr txBox="1"/>
          <p:nvPr/>
        </p:nvSpPr>
        <p:spPr>
          <a:xfrm>
            <a:off x="375225" y="1132400"/>
            <a:ext cx="1063500" cy="11853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6500" b="1">
                <a:solidFill>
                  <a:schemeClr val="dk1"/>
                </a:solidFill>
                <a:latin typeface="Raleway"/>
                <a:ea typeface="Raleway"/>
                <a:cs typeface="Raleway"/>
                <a:sym typeface="Raleway"/>
              </a:rPr>
              <a:t>1</a:t>
            </a:r>
            <a:endParaRPr sz="6500" b="1">
              <a:solidFill>
                <a:schemeClr val="dk1"/>
              </a:solidFill>
              <a:latin typeface="Raleway"/>
              <a:ea typeface="Raleway"/>
              <a:cs typeface="Raleway"/>
              <a:sym typeface="Raleway"/>
            </a:endParaRPr>
          </a:p>
        </p:txBody>
      </p:sp>
      <p:sp>
        <p:nvSpPr>
          <p:cNvPr id="148" name="Google Shape;148;p28"/>
          <p:cNvSpPr txBox="1"/>
          <p:nvPr/>
        </p:nvSpPr>
        <p:spPr>
          <a:xfrm>
            <a:off x="320175" y="2004625"/>
            <a:ext cx="1063500" cy="11853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6500" b="1">
                <a:solidFill>
                  <a:schemeClr val="dk1"/>
                </a:solidFill>
                <a:latin typeface="Raleway"/>
                <a:ea typeface="Raleway"/>
                <a:cs typeface="Raleway"/>
                <a:sym typeface="Raleway"/>
              </a:rPr>
              <a:t>2</a:t>
            </a:r>
            <a:endParaRPr sz="6500" b="1">
              <a:solidFill>
                <a:schemeClr val="dk1"/>
              </a:solidFill>
              <a:latin typeface="Raleway"/>
              <a:ea typeface="Raleway"/>
              <a:cs typeface="Raleway"/>
              <a:sym typeface="Raleway"/>
            </a:endParaRPr>
          </a:p>
        </p:txBody>
      </p:sp>
      <p:sp>
        <p:nvSpPr>
          <p:cNvPr id="149" name="Google Shape;149;p28"/>
          <p:cNvSpPr txBox="1"/>
          <p:nvPr/>
        </p:nvSpPr>
        <p:spPr>
          <a:xfrm>
            <a:off x="320175" y="2843650"/>
            <a:ext cx="1063500" cy="11853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6500" b="1">
                <a:solidFill>
                  <a:schemeClr val="dk1"/>
                </a:solidFill>
                <a:latin typeface="Raleway"/>
                <a:ea typeface="Raleway"/>
                <a:cs typeface="Raleway"/>
                <a:sym typeface="Raleway"/>
              </a:rPr>
              <a:t>3</a:t>
            </a:r>
            <a:endParaRPr sz="6500" b="1">
              <a:solidFill>
                <a:schemeClr val="dk1"/>
              </a:solidFill>
              <a:latin typeface="Raleway"/>
              <a:ea typeface="Raleway"/>
              <a:cs typeface="Raleway"/>
              <a:sym typeface="Raleway"/>
            </a:endParaRPr>
          </a:p>
        </p:txBody>
      </p:sp>
      <p:sp>
        <p:nvSpPr>
          <p:cNvPr id="150" name="Google Shape;150;p28"/>
          <p:cNvSpPr txBox="1"/>
          <p:nvPr/>
        </p:nvSpPr>
        <p:spPr>
          <a:xfrm>
            <a:off x="320175" y="3696775"/>
            <a:ext cx="1063500" cy="11853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6500" b="1">
                <a:solidFill>
                  <a:schemeClr val="dk1"/>
                </a:solidFill>
                <a:latin typeface="Raleway"/>
                <a:ea typeface="Raleway"/>
                <a:cs typeface="Raleway"/>
                <a:sym typeface="Raleway"/>
              </a:rPr>
              <a:t>4</a:t>
            </a:r>
            <a:endParaRPr sz="6500" b="1">
              <a:solidFill>
                <a:schemeClr val="dk1"/>
              </a:solidFill>
              <a:latin typeface="Raleway"/>
              <a:ea typeface="Raleway"/>
              <a:cs typeface="Raleway"/>
              <a:sym typeface="Raleway"/>
            </a:endParaRPr>
          </a:p>
        </p:txBody>
      </p:sp>
      <p:sp>
        <p:nvSpPr>
          <p:cNvPr id="151" name="Google Shape;151;p28"/>
          <p:cNvSpPr txBox="1">
            <a:spLocks noGrp="1"/>
          </p:cNvSpPr>
          <p:nvPr>
            <p:ph type="title"/>
          </p:nvPr>
        </p:nvSpPr>
        <p:spPr>
          <a:xfrm>
            <a:off x="311725" y="500925"/>
            <a:ext cx="8520600" cy="623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b="1"/>
              <a:t>Understanding How Decisions Are Made</a:t>
            </a:r>
            <a:endParaRPr b="1"/>
          </a:p>
        </p:txBody>
      </p:sp>
      <p:sp>
        <p:nvSpPr>
          <p:cNvPr id="152" name="Google Shape;152;p28"/>
          <p:cNvSpPr/>
          <p:nvPr/>
        </p:nvSpPr>
        <p:spPr>
          <a:xfrm>
            <a:off x="5633850" y="1468325"/>
            <a:ext cx="3242700" cy="33564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153;p28"/>
          <p:cNvSpPr txBox="1">
            <a:spLocks noGrp="1"/>
          </p:cNvSpPr>
          <p:nvPr>
            <p:ph type="body" idx="4294967295"/>
          </p:nvPr>
        </p:nvSpPr>
        <p:spPr>
          <a:xfrm>
            <a:off x="5749500" y="1631650"/>
            <a:ext cx="3011400" cy="29388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1600" b="1">
                <a:solidFill>
                  <a:srgbClr val="FFFFFF"/>
                </a:solidFill>
                <a:latin typeface="Raleway"/>
                <a:ea typeface="Raleway"/>
                <a:cs typeface="Raleway"/>
                <a:sym typeface="Raleway"/>
              </a:rPr>
              <a:t>Our Guiding Documents</a:t>
            </a:r>
            <a:endParaRPr sz="1600" b="1">
              <a:solidFill>
                <a:srgbClr val="FFFFFF"/>
              </a:solidFill>
              <a:latin typeface="Raleway"/>
              <a:ea typeface="Raleway"/>
              <a:cs typeface="Raleway"/>
              <a:sym typeface="Raleway"/>
            </a:endParaRPr>
          </a:p>
          <a:p>
            <a:pPr marL="365760" lvl="0" indent="-213359" algn="l" rtl="0">
              <a:spcBef>
                <a:spcPts val="1600"/>
              </a:spcBef>
              <a:spcAft>
                <a:spcPts val="0"/>
              </a:spcAft>
              <a:buClr>
                <a:srgbClr val="93C47D"/>
              </a:buClr>
              <a:buSzPts val="1200"/>
              <a:buFont typeface="Raleway"/>
              <a:buChar char="●"/>
            </a:pPr>
            <a:r>
              <a:rPr lang="en" sz="1200" b="1">
                <a:solidFill>
                  <a:srgbClr val="93C47D"/>
                </a:solidFill>
                <a:latin typeface="Raleway"/>
                <a:ea typeface="Raleway"/>
                <a:cs typeface="Raleway"/>
                <a:sym typeface="Raleway"/>
              </a:rPr>
              <a:t>California Department of </a:t>
            </a:r>
            <a:br>
              <a:rPr lang="en" sz="1200" b="1">
                <a:solidFill>
                  <a:srgbClr val="93C47D"/>
                </a:solidFill>
                <a:latin typeface="Raleway"/>
                <a:ea typeface="Raleway"/>
                <a:cs typeface="Raleway"/>
                <a:sym typeface="Raleway"/>
              </a:rPr>
            </a:br>
            <a:r>
              <a:rPr lang="en" sz="1200" b="1">
                <a:solidFill>
                  <a:srgbClr val="93C47D"/>
                </a:solidFill>
                <a:latin typeface="Raleway"/>
                <a:ea typeface="Raleway"/>
                <a:cs typeface="Raleway"/>
                <a:sym typeface="Raleway"/>
              </a:rPr>
              <a:t>Public Health’s </a:t>
            </a:r>
            <a:r>
              <a:rPr lang="en" sz="1200" b="1" i="1">
                <a:solidFill>
                  <a:srgbClr val="93C47D"/>
                </a:solidFill>
                <a:latin typeface="Raleway"/>
                <a:ea typeface="Raleway"/>
                <a:cs typeface="Raleway"/>
                <a:sym typeface="Raleway"/>
              </a:rPr>
              <a:t>COVID-19 and Reopening In-Person Instruction Framework &amp; Public Health Guidance for K-12 Schools in California, 2020-21 School Year</a:t>
            </a:r>
            <a:endParaRPr sz="1200" b="1" i="1">
              <a:solidFill>
                <a:srgbClr val="93C47D"/>
              </a:solidFill>
              <a:latin typeface="Raleway"/>
              <a:ea typeface="Raleway"/>
              <a:cs typeface="Raleway"/>
              <a:sym typeface="Raleway"/>
            </a:endParaRPr>
          </a:p>
          <a:p>
            <a:pPr marL="365760" lvl="0" indent="-213359" algn="l" rtl="0">
              <a:spcBef>
                <a:spcPts val="0"/>
              </a:spcBef>
              <a:spcAft>
                <a:spcPts val="0"/>
              </a:spcAft>
              <a:buClr>
                <a:srgbClr val="93C47D"/>
              </a:buClr>
              <a:buSzPts val="1200"/>
              <a:buFont typeface="Raleway"/>
              <a:buChar char="●"/>
            </a:pPr>
            <a:r>
              <a:rPr lang="en" sz="1200" b="1">
                <a:solidFill>
                  <a:srgbClr val="93C47D"/>
                </a:solidFill>
                <a:latin typeface="Raleway"/>
                <a:ea typeface="Raleway"/>
                <a:cs typeface="Raleway"/>
                <a:sym typeface="Raleway"/>
              </a:rPr>
              <a:t>California Department of </a:t>
            </a:r>
            <a:br>
              <a:rPr lang="en" sz="1200" b="1">
                <a:solidFill>
                  <a:srgbClr val="93C47D"/>
                </a:solidFill>
                <a:latin typeface="Raleway"/>
                <a:ea typeface="Raleway"/>
                <a:cs typeface="Raleway"/>
                <a:sym typeface="Raleway"/>
              </a:rPr>
            </a:br>
            <a:r>
              <a:rPr lang="en" sz="1200" b="1">
                <a:solidFill>
                  <a:srgbClr val="93C47D"/>
                </a:solidFill>
                <a:latin typeface="Raleway"/>
                <a:ea typeface="Raleway"/>
                <a:cs typeface="Raleway"/>
                <a:sym typeface="Raleway"/>
              </a:rPr>
              <a:t>Public Health’s Guidance for Small Cohorts </a:t>
            </a:r>
            <a:endParaRPr sz="1200" b="1">
              <a:solidFill>
                <a:srgbClr val="A4C2F4"/>
              </a:solidFill>
              <a:latin typeface="Raleway"/>
              <a:ea typeface="Raleway"/>
              <a:cs typeface="Raleway"/>
              <a:sym typeface="Raleway"/>
            </a:endParaRPr>
          </a:p>
          <a:p>
            <a:pPr marL="365760" lvl="0" indent="-213359" algn="l" rtl="0">
              <a:spcBef>
                <a:spcPts val="0"/>
              </a:spcBef>
              <a:spcAft>
                <a:spcPts val="0"/>
              </a:spcAft>
              <a:buClr>
                <a:srgbClr val="A4C2F4"/>
              </a:buClr>
              <a:buSzPts val="1200"/>
              <a:buFont typeface="Raleway"/>
              <a:buChar char="●"/>
            </a:pPr>
            <a:r>
              <a:rPr lang="en" sz="1200" b="1">
                <a:solidFill>
                  <a:srgbClr val="A4C2F4"/>
                </a:solidFill>
                <a:latin typeface="Raleway"/>
                <a:ea typeface="Raleway"/>
                <a:cs typeface="Raleway"/>
                <a:sym typeface="Raleway"/>
              </a:rPr>
              <a:t>Governor Newsom’s </a:t>
            </a:r>
            <a:br>
              <a:rPr lang="en" sz="1200" b="1">
                <a:solidFill>
                  <a:srgbClr val="A4C2F4"/>
                </a:solidFill>
                <a:latin typeface="Raleway"/>
                <a:ea typeface="Raleway"/>
                <a:cs typeface="Raleway"/>
                <a:sym typeface="Raleway"/>
              </a:rPr>
            </a:br>
            <a:r>
              <a:rPr lang="en" sz="1200" b="1">
                <a:solidFill>
                  <a:srgbClr val="A4C2F4"/>
                </a:solidFill>
                <a:latin typeface="Raleway"/>
                <a:ea typeface="Raleway"/>
                <a:cs typeface="Raleway"/>
                <a:sym typeface="Raleway"/>
              </a:rPr>
              <a:t>Safe Schools for All Plan</a:t>
            </a:r>
            <a:endParaRPr sz="1200" b="1">
              <a:solidFill>
                <a:srgbClr val="A4C2F4"/>
              </a:solidFill>
              <a:latin typeface="Raleway"/>
              <a:ea typeface="Raleway"/>
              <a:cs typeface="Raleway"/>
              <a:sym typeface="Raleway"/>
            </a:endParaRPr>
          </a:p>
          <a:p>
            <a:pPr marL="0" lvl="0" indent="0" algn="l" rtl="0">
              <a:spcBef>
                <a:spcPts val="1600"/>
              </a:spcBef>
              <a:spcAft>
                <a:spcPts val="1600"/>
              </a:spcAft>
              <a:buNone/>
            </a:pPr>
            <a:endParaRPr sz="1400">
              <a:solidFill>
                <a:srgbClr val="FFFFFF"/>
              </a:solidFill>
              <a:latin typeface="Raleway"/>
              <a:ea typeface="Raleway"/>
              <a:cs typeface="Raleway"/>
              <a:sym typeface="Raleway"/>
            </a:endParaRPr>
          </a:p>
        </p:txBody>
      </p:sp>
      <p:pic>
        <p:nvPicPr>
          <p:cNvPr id="154" name="Google Shape;154;p28"/>
          <p:cNvPicPr preferRelativeResize="0"/>
          <p:nvPr/>
        </p:nvPicPr>
        <p:blipFill>
          <a:blip r:embed="rId3">
            <a:alphaModFix/>
          </a:blip>
          <a:stretch>
            <a:fillRect/>
          </a:stretch>
        </p:blipFill>
        <p:spPr>
          <a:xfrm>
            <a:off x="8156450" y="4191725"/>
            <a:ext cx="833525" cy="833525"/>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58"/>
        <p:cNvGrpSpPr/>
        <p:nvPr/>
      </p:nvGrpSpPr>
      <p:grpSpPr>
        <a:xfrm>
          <a:off x="0" y="0"/>
          <a:ext cx="0" cy="0"/>
          <a:chOff x="0" y="0"/>
          <a:chExt cx="0" cy="0"/>
        </a:xfrm>
      </p:grpSpPr>
      <p:sp>
        <p:nvSpPr>
          <p:cNvPr id="159" name="Google Shape;159;p29"/>
          <p:cNvSpPr txBox="1">
            <a:spLocks noGrp="1"/>
          </p:cNvSpPr>
          <p:nvPr>
            <p:ph type="title"/>
          </p:nvPr>
        </p:nvSpPr>
        <p:spPr>
          <a:xfrm>
            <a:off x="311725" y="500925"/>
            <a:ext cx="3706500" cy="25089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b="1"/>
              <a:t>Next Steps: </a:t>
            </a:r>
            <a:endParaRPr b="1"/>
          </a:p>
          <a:p>
            <a:pPr marL="0" lvl="0" indent="0" algn="l" rtl="0">
              <a:spcBef>
                <a:spcPts val="0"/>
              </a:spcBef>
              <a:spcAft>
                <a:spcPts val="0"/>
              </a:spcAft>
              <a:buNone/>
            </a:pPr>
            <a:r>
              <a:rPr lang="en" sz="2600"/>
              <a:t>Elementary Students </a:t>
            </a:r>
            <a:endParaRPr sz="2600"/>
          </a:p>
          <a:p>
            <a:pPr marL="0" lvl="0" indent="0" algn="l" rtl="0">
              <a:spcBef>
                <a:spcPts val="0"/>
              </a:spcBef>
              <a:spcAft>
                <a:spcPts val="0"/>
              </a:spcAft>
              <a:buNone/>
            </a:pPr>
            <a:r>
              <a:rPr lang="en" sz="2600"/>
              <a:t>Preschool-5th Grade</a:t>
            </a:r>
            <a:endParaRPr sz="2600"/>
          </a:p>
          <a:p>
            <a:pPr marL="0" lvl="0" indent="0" algn="l" rtl="0">
              <a:spcBef>
                <a:spcPts val="0"/>
              </a:spcBef>
              <a:spcAft>
                <a:spcPts val="0"/>
              </a:spcAft>
              <a:buNone/>
            </a:pPr>
            <a:r>
              <a:rPr lang="en" sz="1600" i="1"/>
              <a:t>Purple Tier</a:t>
            </a:r>
            <a:endParaRPr sz="1600" i="1"/>
          </a:p>
        </p:txBody>
      </p:sp>
      <p:sp>
        <p:nvSpPr>
          <p:cNvPr id="160" name="Google Shape;160;p29"/>
          <p:cNvSpPr txBox="1">
            <a:spLocks noGrp="1"/>
          </p:cNvSpPr>
          <p:nvPr>
            <p:ph type="body" idx="1"/>
          </p:nvPr>
        </p:nvSpPr>
        <p:spPr>
          <a:xfrm>
            <a:off x="4644675" y="500925"/>
            <a:ext cx="4166400" cy="4098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400" b="1">
                <a:latin typeface="Raleway"/>
                <a:ea typeface="Raleway"/>
                <a:cs typeface="Raleway"/>
                <a:sym typeface="Raleway"/>
              </a:rPr>
              <a:t>When Contra Costa County reaches case rates below 25 per 100,000 population for a minimum of five days in a row... </a:t>
            </a:r>
            <a:endParaRPr sz="1400" b="1">
              <a:latin typeface="Raleway"/>
              <a:ea typeface="Raleway"/>
              <a:cs typeface="Raleway"/>
              <a:sym typeface="Raleway"/>
            </a:endParaRPr>
          </a:p>
          <a:p>
            <a:pPr marL="0" lvl="0" indent="0" algn="l" rtl="0">
              <a:spcBef>
                <a:spcPts val="1600"/>
              </a:spcBef>
              <a:spcAft>
                <a:spcPts val="0"/>
              </a:spcAft>
              <a:buNone/>
            </a:pPr>
            <a:r>
              <a:rPr lang="en" sz="1400" b="1">
                <a:latin typeface="Raleway"/>
                <a:ea typeface="Raleway"/>
                <a:cs typeface="Raleway"/>
                <a:sym typeface="Raleway"/>
              </a:rPr>
              <a:t>RECOMMENDATION</a:t>
            </a:r>
            <a:endParaRPr sz="1400" b="1">
              <a:latin typeface="Raleway"/>
              <a:ea typeface="Raleway"/>
              <a:cs typeface="Raleway"/>
              <a:sym typeface="Raleway"/>
            </a:endParaRPr>
          </a:p>
          <a:p>
            <a:pPr marL="457200" lvl="0" indent="-317500" algn="l" rtl="0">
              <a:spcBef>
                <a:spcPts val="1600"/>
              </a:spcBef>
              <a:spcAft>
                <a:spcPts val="0"/>
              </a:spcAft>
              <a:buClr>
                <a:schemeClr val="dk1"/>
              </a:buClr>
              <a:buSzPts val="1400"/>
              <a:buFont typeface="Raleway"/>
              <a:buChar char="●"/>
            </a:pPr>
            <a:r>
              <a:rPr lang="en" sz="1400" b="1">
                <a:solidFill>
                  <a:schemeClr val="dk1"/>
                </a:solidFill>
                <a:latin typeface="Raleway"/>
                <a:ea typeface="Raleway"/>
                <a:cs typeface="Raleway"/>
                <a:sym typeface="Raleway"/>
              </a:rPr>
              <a:t>SRVUSD recommends bringing back preschool-5th grade students to campus for in-person hybrid instruction.</a:t>
            </a:r>
            <a:endParaRPr sz="1400" b="1">
              <a:solidFill>
                <a:schemeClr val="dk1"/>
              </a:solidFill>
              <a:latin typeface="Raleway"/>
              <a:ea typeface="Raleway"/>
              <a:cs typeface="Raleway"/>
              <a:sym typeface="Raleway"/>
            </a:endParaRPr>
          </a:p>
          <a:p>
            <a:pPr marL="457200" lvl="0" indent="-317500" algn="l" rtl="0">
              <a:spcBef>
                <a:spcPts val="0"/>
              </a:spcBef>
              <a:spcAft>
                <a:spcPts val="0"/>
              </a:spcAft>
              <a:buSzPts val="1400"/>
              <a:buFont typeface="Raleway"/>
              <a:buChar char="●"/>
            </a:pPr>
            <a:r>
              <a:rPr lang="en" sz="1400">
                <a:latin typeface="Raleway"/>
                <a:ea typeface="Raleway"/>
                <a:cs typeface="Raleway"/>
                <a:sym typeface="Raleway"/>
              </a:rPr>
              <a:t>This is defined as four days of in-person instruction per week in AM/PM model</a:t>
            </a:r>
            <a:endParaRPr sz="1400">
              <a:latin typeface="Raleway"/>
              <a:ea typeface="Raleway"/>
              <a:cs typeface="Raleway"/>
              <a:sym typeface="Raleway"/>
            </a:endParaRPr>
          </a:p>
          <a:p>
            <a:pPr marL="457200" lvl="0" indent="-317500" algn="l" rtl="0">
              <a:spcBef>
                <a:spcPts val="0"/>
              </a:spcBef>
              <a:spcAft>
                <a:spcPts val="0"/>
              </a:spcAft>
              <a:buSzPts val="1400"/>
              <a:buFont typeface="Raleway"/>
              <a:buChar char="●"/>
            </a:pPr>
            <a:r>
              <a:rPr lang="en" sz="1400">
                <a:latin typeface="Raleway"/>
                <a:ea typeface="Raleway"/>
                <a:cs typeface="Raleway"/>
                <a:sym typeface="Raleway"/>
              </a:rPr>
              <a:t>Families who chose remote learning will be able to remain in this environment. </a:t>
            </a:r>
            <a:endParaRPr sz="1400">
              <a:latin typeface="Raleway"/>
              <a:ea typeface="Raleway"/>
              <a:cs typeface="Raleway"/>
              <a:sym typeface="Raleway"/>
            </a:endParaRPr>
          </a:p>
          <a:p>
            <a:pPr marL="457200" lvl="0" indent="-317500" algn="l" rtl="0">
              <a:spcBef>
                <a:spcPts val="0"/>
              </a:spcBef>
              <a:spcAft>
                <a:spcPts val="0"/>
              </a:spcAft>
              <a:buSzPts val="1400"/>
              <a:buFont typeface="Raleway"/>
              <a:buChar char="●"/>
            </a:pPr>
            <a:r>
              <a:rPr lang="en" sz="1400">
                <a:latin typeface="Raleway"/>
                <a:ea typeface="Raleway"/>
                <a:cs typeface="Raleway"/>
                <a:sym typeface="Raleway"/>
              </a:rPr>
              <a:t>This will happen in a staggered model that will be completed within one week in total.</a:t>
            </a:r>
            <a:endParaRPr sz="1400">
              <a:latin typeface="Raleway"/>
              <a:ea typeface="Raleway"/>
              <a:cs typeface="Raleway"/>
              <a:sym typeface="Raleway"/>
            </a:endParaRPr>
          </a:p>
        </p:txBody>
      </p:sp>
      <p:pic>
        <p:nvPicPr>
          <p:cNvPr id="161" name="Google Shape;161;p29"/>
          <p:cNvPicPr preferRelativeResize="0"/>
          <p:nvPr/>
        </p:nvPicPr>
        <p:blipFill>
          <a:blip r:embed="rId3">
            <a:alphaModFix/>
          </a:blip>
          <a:stretch>
            <a:fillRect/>
          </a:stretch>
        </p:blipFill>
        <p:spPr>
          <a:xfrm>
            <a:off x="8156450" y="4191725"/>
            <a:ext cx="833525" cy="833525"/>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65"/>
        <p:cNvGrpSpPr/>
        <p:nvPr/>
      </p:nvGrpSpPr>
      <p:grpSpPr>
        <a:xfrm>
          <a:off x="0" y="0"/>
          <a:ext cx="0" cy="0"/>
          <a:chOff x="0" y="0"/>
          <a:chExt cx="0" cy="0"/>
        </a:xfrm>
      </p:grpSpPr>
      <p:sp>
        <p:nvSpPr>
          <p:cNvPr id="166" name="Google Shape;166;p30"/>
          <p:cNvSpPr txBox="1">
            <a:spLocks noGrp="1"/>
          </p:cNvSpPr>
          <p:nvPr>
            <p:ph type="title"/>
          </p:nvPr>
        </p:nvSpPr>
        <p:spPr>
          <a:xfrm>
            <a:off x="311725" y="260325"/>
            <a:ext cx="8520600" cy="9819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b="1"/>
              <a:t>Next Steps: </a:t>
            </a:r>
            <a:r>
              <a:rPr lang="en" sz="2600"/>
              <a:t>Special Day Classes - All Grade Levels</a:t>
            </a:r>
            <a:endParaRPr sz="2600"/>
          </a:p>
          <a:p>
            <a:pPr marL="0" lvl="0" indent="0" algn="l" rtl="0">
              <a:spcBef>
                <a:spcPts val="0"/>
              </a:spcBef>
              <a:spcAft>
                <a:spcPts val="0"/>
              </a:spcAft>
              <a:buNone/>
            </a:pPr>
            <a:r>
              <a:rPr lang="en" sz="1600" i="1"/>
              <a:t>Purple Tier</a:t>
            </a:r>
            <a:endParaRPr sz="1600" i="1"/>
          </a:p>
        </p:txBody>
      </p:sp>
      <p:sp>
        <p:nvSpPr>
          <p:cNvPr id="167" name="Google Shape;167;p30"/>
          <p:cNvSpPr txBox="1">
            <a:spLocks noGrp="1"/>
          </p:cNvSpPr>
          <p:nvPr>
            <p:ph type="body" idx="4294967295"/>
          </p:nvPr>
        </p:nvSpPr>
        <p:spPr>
          <a:xfrm>
            <a:off x="368275" y="1445975"/>
            <a:ext cx="8442900" cy="342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b="1">
                <a:latin typeface="Raleway"/>
                <a:ea typeface="Raleway"/>
                <a:cs typeface="Raleway"/>
                <a:sym typeface="Raleway"/>
              </a:rPr>
              <a:t>When Contra Costa County reaches case rates below 25 per 100,000 population for a minimum of five days in a row &amp; following </a:t>
            </a:r>
            <a:r>
              <a:rPr lang="en" b="1" i="1">
                <a:latin typeface="Raleway"/>
                <a:ea typeface="Raleway"/>
                <a:cs typeface="Raleway"/>
                <a:sym typeface="Raleway"/>
              </a:rPr>
              <a:t>Guidance for Small Cohorts</a:t>
            </a:r>
            <a:r>
              <a:rPr lang="en" b="1">
                <a:latin typeface="Raleway"/>
                <a:ea typeface="Raleway"/>
                <a:cs typeface="Raleway"/>
                <a:sym typeface="Raleway"/>
              </a:rPr>
              <a:t>….</a:t>
            </a:r>
            <a:endParaRPr b="1">
              <a:latin typeface="Raleway"/>
              <a:ea typeface="Raleway"/>
              <a:cs typeface="Raleway"/>
              <a:sym typeface="Raleway"/>
            </a:endParaRPr>
          </a:p>
          <a:p>
            <a:pPr marL="0" lvl="0" indent="0" algn="l" rtl="0">
              <a:spcBef>
                <a:spcPts val="1600"/>
              </a:spcBef>
              <a:spcAft>
                <a:spcPts val="0"/>
              </a:spcAft>
              <a:buNone/>
            </a:pPr>
            <a:r>
              <a:rPr lang="en" b="1">
                <a:latin typeface="Raleway"/>
                <a:ea typeface="Raleway"/>
                <a:cs typeface="Raleway"/>
                <a:sym typeface="Raleway"/>
              </a:rPr>
              <a:t>RECOMMENDATION</a:t>
            </a:r>
            <a:endParaRPr b="1">
              <a:latin typeface="Raleway"/>
              <a:ea typeface="Raleway"/>
              <a:cs typeface="Raleway"/>
              <a:sym typeface="Raleway"/>
            </a:endParaRPr>
          </a:p>
          <a:p>
            <a:pPr marL="457200" lvl="0" indent="-311150" algn="l" rtl="0">
              <a:spcBef>
                <a:spcPts val="1600"/>
              </a:spcBef>
              <a:spcAft>
                <a:spcPts val="0"/>
              </a:spcAft>
              <a:buClr>
                <a:schemeClr val="dk1"/>
              </a:buClr>
              <a:buSzPts val="1300"/>
              <a:buFont typeface="Raleway"/>
              <a:buChar char="●"/>
            </a:pPr>
            <a:r>
              <a:rPr lang="en" b="1">
                <a:solidFill>
                  <a:schemeClr val="dk1"/>
                </a:solidFill>
                <a:latin typeface="Raleway"/>
                <a:ea typeface="Raleway"/>
                <a:cs typeface="Raleway"/>
                <a:sym typeface="Raleway"/>
              </a:rPr>
              <a:t>SRVUSD recommends bringing back Special Day classes, preschool-adult transition, in their cohorts to campus for in-person hybrid instruction.</a:t>
            </a:r>
            <a:endParaRPr b="1">
              <a:solidFill>
                <a:schemeClr val="dk1"/>
              </a:solidFill>
              <a:latin typeface="Raleway"/>
              <a:ea typeface="Raleway"/>
              <a:cs typeface="Raleway"/>
              <a:sym typeface="Raleway"/>
            </a:endParaRPr>
          </a:p>
          <a:p>
            <a:pPr marL="457200" lvl="0" indent="-311150" algn="l" rtl="0">
              <a:spcBef>
                <a:spcPts val="0"/>
              </a:spcBef>
              <a:spcAft>
                <a:spcPts val="0"/>
              </a:spcAft>
              <a:buSzPts val="1300"/>
              <a:buFont typeface="Raleway"/>
              <a:buChar char="●"/>
            </a:pPr>
            <a:r>
              <a:rPr lang="en" b="1">
                <a:latin typeface="Raleway"/>
                <a:ea typeface="Raleway"/>
                <a:cs typeface="Raleway"/>
                <a:sym typeface="Raleway"/>
              </a:rPr>
              <a:t>SDC programs will follow their SDC hybrid schedule. We will send out a reminder of the exact times for your reference this week.</a:t>
            </a:r>
            <a:endParaRPr b="1">
              <a:latin typeface="Raleway"/>
              <a:ea typeface="Raleway"/>
              <a:cs typeface="Raleway"/>
              <a:sym typeface="Raleway"/>
            </a:endParaRPr>
          </a:p>
          <a:p>
            <a:pPr marL="914400" lvl="1" indent="-311150" algn="l" rtl="0">
              <a:spcBef>
                <a:spcPts val="0"/>
              </a:spcBef>
              <a:spcAft>
                <a:spcPts val="0"/>
              </a:spcAft>
              <a:buSzPts val="1300"/>
              <a:buFont typeface="Raleway"/>
              <a:buChar char="○"/>
            </a:pPr>
            <a:r>
              <a:rPr lang="en" sz="1300">
                <a:latin typeface="Raleway"/>
                <a:ea typeface="Raleway"/>
                <a:cs typeface="Raleway"/>
                <a:sym typeface="Raleway"/>
              </a:rPr>
              <a:t>Preschool-5th Grade (Mild/Moderate/Severe/CEP) - four days per week </a:t>
            </a:r>
            <a:endParaRPr sz="1300">
              <a:latin typeface="Raleway"/>
              <a:ea typeface="Raleway"/>
              <a:cs typeface="Raleway"/>
              <a:sym typeface="Raleway"/>
            </a:endParaRPr>
          </a:p>
          <a:p>
            <a:pPr marL="914400" lvl="1" indent="-311150" algn="l" rtl="0">
              <a:spcBef>
                <a:spcPts val="0"/>
              </a:spcBef>
              <a:spcAft>
                <a:spcPts val="0"/>
              </a:spcAft>
              <a:buSzPts val="1300"/>
              <a:buFont typeface="Raleway"/>
              <a:buChar char="○"/>
            </a:pPr>
            <a:r>
              <a:rPr lang="en" sz="1300">
                <a:latin typeface="Raleway"/>
                <a:ea typeface="Raleway"/>
                <a:cs typeface="Raleway"/>
                <a:sym typeface="Raleway"/>
              </a:rPr>
              <a:t>6-12 Grade (Moderate/Severe) - four days per week</a:t>
            </a:r>
            <a:endParaRPr sz="1300">
              <a:latin typeface="Raleway"/>
              <a:ea typeface="Raleway"/>
              <a:cs typeface="Raleway"/>
              <a:sym typeface="Raleway"/>
            </a:endParaRPr>
          </a:p>
          <a:p>
            <a:pPr marL="914400" lvl="1" indent="-311150" algn="l" rtl="0">
              <a:spcBef>
                <a:spcPts val="0"/>
              </a:spcBef>
              <a:spcAft>
                <a:spcPts val="0"/>
              </a:spcAft>
              <a:buSzPts val="1300"/>
              <a:buFont typeface="Raleway"/>
              <a:buChar char="○"/>
            </a:pPr>
            <a:r>
              <a:rPr lang="en" sz="1300">
                <a:latin typeface="Raleway"/>
                <a:ea typeface="Raleway"/>
                <a:cs typeface="Raleway"/>
                <a:sym typeface="Raleway"/>
              </a:rPr>
              <a:t>6-12 Grade (Mild/CEP) - two days a week in A/B model</a:t>
            </a:r>
            <a:endParaRPr sz="1300">
              <a:latin typeface="Raleway"/>
              <a:ea typeface="Raleway"/>
              <a:cs typeface="Raleway"/>
              <a:sym typeface="Raleway"/>
            </a:endParaRPr>
          </a:p>
          <a:p>
            <a:pPr marL="914400" lvl="1" indent="-311150" algn="l" rtl="0">
              <a:spcBef>
                <a:spcPts val="0"/>
              </a:spcBef>
              <a:spcAft>
                <a:spcPts val="0"/>
              </a:spcAft>
              <a:buSzPts val="1300"/>
              <a:buFont typeface="Raleway"/>
              <a:buChar char="○"/>
            </a:pPr>
            <a:r>
              <a:rPr lang="en" sz="1300">
                <a:latin typeface="Raleway"/>
                <a:ea typeface="Raleway"/>
                <a:cs typeface="Raleway"/>
                <a:sym typeface="Raleway"/>
              </a:rPr>
              <a:t>Adult Transition - four days per week </a:t>
            </a:r>
            <a:endParaRPr sz="1300">
              <a:latin typeface="Raleway"/>
              <a:ea typeface="Raleway"/>
              <a:cs typeface="Raleway"/>
              <a:sym typeface="Raleway"/>
            </a:endParaRPr>
          </a:p>
          <a:p>
            <a:pPr marL="457200" lvl="0" indent="-311150" algn="l" rtl="0">
              <a:spcBef>
                <a:spcPts val="0"/>
              </a:spcBef>
              <a:spcAft>
                <a:spcPts val="0"/>
              </a:spcAft>
              <a:buSzPts val="1300"/>
              <a:buFont typeface="Raleway"/>
              <a:buChar char="●"/>
            </a:pPr>
            <a:r>
              <a:rPr lang="en">
                <a:latin typeface="Raleway"/>
                <a:ea typeface="Raleway"/>
                <a:cs typeface="Raleway"/>
                <a:sym typeface="Raleway"/>
              </a:rPr>
              <a:t>Families who chose remote learning will be able to remain in this environment.</a:t>
            </a:r>
            <a:endParaRPr>
              <a:latin typeface="Raleway"/>
              <a:ea typeface="Raleway"/>
              <a:cs typeface="Raleway"/>
              <a:sym typeface="Raleway"/>
            </a:endParaRPr>
          </a:p>
          <a:p>
            <a:pPr marL="457200" lvl="0" indent="-311150" algn="l" rtl="0">
              <a:spcBef>
                <a:spcPts val="0"/>
              </a:spcBef>
              <a:spcAft>
                <a:spcPts val="0"/>
              </a:spcAft>
              <a:buSzPts val="1300"/>
              <a:buFont typeface="Raleway"/>
              <a:buChar char="●"/>
            </a:pPr>
            <a:r>
              <a:rPr lang="en">
                <a:latin typeface="Raleway"/>
                <a:ea typeface="Raleway"/>
                <a:cs typeface="Raleway"/>
                <a:sym typeface="Raleway"/>
              </a:rPr>
              <a:t>This will happen in a staggered model that will be completed within one week in total.</a:t>
            </a:r>
            <a:endParaRPr>
              <a:latin typeface="Raleway"/>
              <a:ea typeface="Raleway"/>
              <a:cs typeface="Raleway"/>
              <a:sym typeface="Raleway"/>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71"/>
        <p:cNvGrpSpPr/>
        <p:nvPr/>
      </p:nvGrpSpPr>
      <p:grpSpPr>
        <a:xfrm>
          <a:off x="0" y="0"/>
          <a:ext cx="0" cy="0"/>
          <a:chOff x="0" y="0"/>
          <a:chExt cx="0" cy="0"/>
        </a:xfrm>
      </p:grpSpPr>
      <p:sp>
        <p:nvSpPr>
          <p:cNvPr id="172" name="Google Shape;172;p31"/>
          <p:cNvSpPr txBox="1">
            <a:spLocks noGrp="1"/>
          </p:cNvSpPr>
          <p:nvPr>
            <p:ph type="title"/>
          </p:nvPr>
        </p:nvSpPr>
        <p:spPr>
          <a:xfrm>
            <a:off x="311725" y="500925"/>
            <a:ext cx="3706500" cy="25089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b="1"/>
              <a:t>Next Steps: </a:t>
            </a:r>
            <a:endParaRPr b="1"/>
          </a:p>
          <a:p>
            <a:pPr marL="0" lvl="0" indent="0" algn="l" rtl="0">
              <a:spcBef>
                <a:spcPts val="0"/>
              </a:spcBef>
              <a:spcAft>
                <a:spcPts val="0"/>
              </a:spcAft>
              <a:buNone/>
            </a:pPr>
            <a:r>
              <a:rPr lang="en" sz="2600"/>
              <a:t>Secondary Students </a:t>
            </a:r>
            <a:endParaRPr sz="2600"/>
          </a:p>
          <a:p>
            <a:pPr marL="0" lvl="0" indent="0" algn="l" rtl="0">
              <a:spcBef>
                <a:spcPts val="0"/>
              </a:spcBef>
              <a:spcAft>
                <a:spcPts val="0"/>
              </a:spcAft>
              <a:buNone/>
            </a:pPr>
            <a:r>
              <a:rPr lang="en" sz="2600"/>
              <a:t>Grades 6-12</a:t>
            </a:r>
            <a:endParaRPr sz="2600"/>
          </a:p>
          <a:p>
            <a:pPr marL="0" lvl="0" indent="0" algn="l" rtl="0">
              <a:spcBef>
                <a:spcPts val="0"/>
              </a:spcBef>
              <a:spcAft>
                <a:spcPts val="0"/>
              </a:spcAft>
              <a:buNone/>
            </a:pPr>
            <a:r>
              <a:rPr lang="en" sz="1600" i="1"/>
              <a:t>Purple Tier</a:t>
            </a:r>
            <a:endParaRPr sz="1600" i="1"/>
          </a:p>
        </p:txBody>
      </p:sp>
      <p:sp>
        <p:nvSpPr>
          <p:cNvPr id="173" name="Google Shape;173;p31"/>
          <p:cNvSpPr txBox="1">
            <a:spLocks noGrp="1"/>
          </p:cNvSpPr>
          <p:nvPr>
            <p:ph type="body" idx="1"/>
          </p:nvPr>
        </p:nvSpPr>
        <p:spPr>
          <a:xfrm>
            <a:off x="4644675" y="309600"/>
            <a:ext cx="4166400" cy="45243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solidFill>
                  <a:srgbClr val="434343"/>
                </a:solidFill>
                <a:latin typeface="Raleway"/>
                <a:ea typeface="Raleway"/>
                <a:cs typeface="Raleway"/>
                <a:sym typeface="Raleway"/>
              </a:rPr>
              <a:t>Since the latest update of </a:t>
            </a:r>
            <a:r>
              <a:rPr lang="en" b="1">
                <a:solidFill>
                  <a:srgbClr val="434343"/>
                </a:solidFill>
                <a:latin typeface="Raleway"/>
                <a:ea typeface="Raleway"/>
                <a:cs typeface="Raleway"/>
                <a:sym typeface="Raleway"/>
              </a:rPr>
              <a:t>CDPH’s </a:t>
            </a:r>
            <a:r>
              <a:rPr lang="en" b="1" i="1">
                <a:solidFill>
                  <a:srgbClr val="434343"/>
                </a:solidFill>
                <a:latin typeface="Raleway"/>
                <a:ea typeface="Raleway"/>
                <a:cs typeface="Raleway"/>
                <a:sym typeface="Raleway"/>
              </a:rPr>
              <a:t>COVID-19 and Reopening In-Person Instruction Framework &amp; Public Health Guidance for K-12 Schools in California, 2020-21 School Year</a:t>
            </a:r>
            <a:r>
              <a:rPr lang="en" i="1">
                <a:solidFill>
                  <a:srgbClr val="434343"/>
                </a:solidFill>
                <a:latin typeface="Raleway"/>
                <a:ea typeface="Raleway"/>
                <a:cs typeface="Raleway"/>
                <a:sym typeface="Raleway"/>
              </a:rPr>
              <a:t> </a:t>
            </a:r>
            <a:r>
              <a:rPr lang="en">
                <a:solidFill>
                  <a:srgbClr val="434343"/>
                </a:solidFill>
                <a:latin typeface="Raleway"/>
                <a:ea typeface="Raleway"/>
                <a:cs typeface="Raleway"/>
                <a:sym typeface="Raleway"/>
              </a:rPr>
              <a:t>does not allow secondary students to move to the hybrid model while in the Purple Tier...</a:t>
            </a:r>
            <a:endParaRPr>
              <a:solidFill>
                <a:srgbClr val="434343"/>
              </a:solidFill>
              <a:latin typeface="Raleway"/>
              <a:ea typeface="Raleway"/>
              <a:cs typeface="Raleway"/>
              <a:sym typeface="Raleway"/>
            </a:endParaRPr>
          </a:p>
          <a:p>
            <a:pPr marL="0" lvl="0" indent="0" algn="l" rtl="0">
              <a:spcBef>
                <a:spcPts val="1600"/>
              </a:spcBef>
              <a:spcAft>
                <a:spcPts val="0"/>
              </a:spcAft>
              <a:buNone/>
            </a:pPr>
            <a:r>
              <a:rPr lang="en" b="1">
                <a:latin typeface="Raleway"/>
                <a:ea typeface="Raleway"/>
                <a:cs typeface="Raleway"/>
                <a:sym typeface="Raleway"/>
              </a:rPr>
              <a:t>RECOMMENDATION</a:t>
            </a:r>
            <a:endParaRPr b="1">
              <a:latin typeface="Raleway"/>
              <a:ea typeface="Raleway"/>
              <a:cs typeface="Raleway"/>
              <a:sym typeface="Raleway"/>
            </a:endParaRPr>
          </a:p>
          <a:p>
            <a:pPr marL="457200" lvl="0" indent="-304800" algn="l" rtl="0">
              <a:spcBef>
                <a:spcPts val="1600"/>
              </a:spcBef>
              <a:spcAft>
                <a:spcPts val="0"/>
              </a:spcAft>
              <a:buClr>
                <a:schemeClr val="dk1"/>
              </a:buClr>
              <a:buSzPts val="1200"/>
              <a:buFont typeface="Raleway"/>
              <a:buChar char="●"/>
            </a:pPr>
            <a:r>
              <a:rPr lang="en" sz="1200" b="1">
                <a:solidFill>
                  <a:schemeClr val="dk1"/>
                </a:solidFill>
                <a:latin typeface="Raleway"/>
                <a:ea typeface="Raleway"/>
                <a:cs typeface="Raleway"/>
                <a:sym typeface="Raleway"/>
              </a:rPr>
              <a:t>SRVUSD will provide specialized small groups after school, some cohorts during the school day and learning pods during the schools day while we are in the Purple Tier. We will focus these efforts on our secondary students.</a:t>
            </a:r>
            <a:endParaRPr sz="1200" b="1">
              <a:solidFill>
                <a:schemeClr val="dk1"/>
              </a:solidFill>
              <a:latin typeface="Raleway"/>
              <a:ea typeface="Raleway"/>
              <a:cs typeface="Raleway"/>
              <a:sym typeface="Raleway"/>
            </a:endParaRPr>
          </a:p>
          <a:p>
            <a:pPr marL="457200" lvl="0" indent="-304800" algn="l" rtl="0">
              <a:spcBef>
                <a:spcPts val="1600"/>
              </a:spcBef>
              <a:spcAft>
                <a:spcPts val="0"/>
              </a:spcAft>
              <a:buClr>
                <a:schemeClr val="dk1"/>
              </a:buClr>
              <a:buSzPts val="1200"/>
              <a:buFont typeface="Raleway"/>
              <a:buChar char="●"/>
            </a:pPr>
            <a:r>
              <a:rPr lang="en" sz="1200">
                <a:latin typeface="Raleway"/>
                <a:ea typeface="Raleway"/>
                <a:cs typeface="Raleway"/>
                <a:sym typeface="Raleway"/>
              </a:rPr>
              <a:t>Note: Since 6th graders have multiple teachers, unlike our elementary schools with one teacher, they are considered secondary students.</a:t>
            </a:r>
            <a:endParaRPr sz="1200">
              <a:latin typeface="Raleway"/>
              <a:ea typeface="Raleway"/>
              <a:cs typeface="Raleway"/>
              <a:sym typeface="Raleway"/>
            </a:endParaRPr>
          </a:p>
          <a:p>
            <a:pPr marL="457200" lvl="0" indent="0" algn="l" rtl="0">
              <a:spcBef>
                <a:spcPts val="1600"/>
              </a:spcBef>
              <a:spcAft>
                <a:spcPts val="1600"/>
              </a:spcAft>
              <a:buNone/>
            </a:pPr>
            <a:endParaRPr>
              <a:solidFill>
                <a:srgbClr val="434343"/>
              </a:solidFill>
              <a:latin typeface="Raleway"/>
              <a:ea typeface="Raleway"/>
              <a:cs typeface="Raleway"/>
              <a:sym typeface="Raleway"/>
            </a:endParaRPr>
          </a:p>
        </p:txBody>
      </p:sp>
      <p:pic>
        <p:nvPicPr>
          <p:cNvPr id="174" name="Google Shape;174;p31"/>
          <p:cNvPicPr preferRelativeResize="0"/>
          <p:nvPr/>
        </p:nvPicPr>
        <p:blipFill>
          <a:blip r:embed="rId3">
            <a:alphaModFix/>
          </a:blip>
          <a:stretch>
            <a:fillRect/>
          </a:stretch>
        </p:blipFill>
        <p:spPr>
          <a:xfrm>
            <a:off x="8236650" y="4271925"/>
            <a:ext cx="753325" cy="753325"/>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073763"/>
        </a:solidFill>
        <a:effectLst/>
      </p:bgPr>
    </p:bg>
    <p:spTree>
      <p:nvGrpSpPr>
        <p:cNvPr id="1" name="Shape 178"/>
        <p:cNvGrpSpPr/>
        <p:nvPr/>
      </p:nvGrpSpPr>
      <p:grpSpPr>
        <a:xfrm>
          <a:off x="0" y="0"/>
          <a:ext cx="0" cy="0"/>
          <a:chOff x="0" y="0"/>
          <a:chExt cx="0" cy="0"/>
        </a:xfrm>
      </p:grpSpPr>
      <p:sp>
        <p:nvSpPr>
          <p:cNvPr id="179" name="Google Shape;179;p32"/>
          <p:cNvSpPr txBox="1">
            <a:spLocks noGrp="1"/>
          </p:cNvSpPr>
          <p:nvPr>
            <p:ph type="title"/>
          </p:nvPr>
        </p:nvSpPr>
        <p:spPr>
          <a:xfrm>
            <a:off x="6607700" y="215700"/>
            <a:ext cx="2761500" cy="46251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sz="40000" b="1">
                <a:solidFill>
                  <a:srgbClr val="0B5394"/>
                </a:solidFill>
              </a:rPr>
              <a:t>?</a:t>
            </a:r>
            <a:endParaRPr sz="40000">
              <a:solidFill>
                <a:srgbClr val="0B5394"/>
              </a:solidFill>
            </a:endParaRPr>
          </a:p>
        </p:txBody>
      </p:sp>
      <p:sp>
        <p:nvSpPr>
          <p:cNvPr id="180" name="Google Shape;180;p32"/>
          <p:cNvSpPr txBox="1">
            <a:spLocks noGrp="1"/>
          </p:cNvSpPr>
          <p:nvPr>
            <p:ph type="title"/>
          </p:nvPr>
        </p:nvSpPr>
        <p:spPr>
          <a:xfrm>
            <a:off x="311675" y="1032850"/>
            <a:ext cx="8067600" cy="33120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sz="3200" b="1">
                <a:solidFill>
                  <a:srgbClr val="FFFFFF"/>
                </a:solidFill>
              </a:rPr>
              <a:t>What types of </a:t>
            </a:r>
            <a:r>
              <a:rPr lang="en" sz="3200" b="1">
                <a:solidFill>
                  <a:srgbClr val="93C47D"/>
                </a:solidFill>
              </a:rPr>
              <a:t>small group instruction </a:t>
            </a:r>
            <a:r>
              <a:rPr lang="en" sz="3200" b="1">
                <a:solidFill>
                  <a:srgbClr val="FFFFFF"/>
                </a:solidFill>
              </a:rPr>
              <a:t>exist at SRVUSD?</a:t>
            </a:r>
            <a:endParaRPr sz="3200" b="1">
              <a:solidFill>
                <a:srgbClr val="FFFFFF"/>
              </a:solidFill>
            </a:endParaRPr>
          </a:p>
          <a:p>
            <a:pPr marL="0" lvl="0" indent="0" algn="l" rtl="0">
              <a:spcBef>
                <a:spcPts val="0"/>
              </a:spcBef>
              <a:spcAft>
                <a:spcPts val="0"/>
              </a:spcAft>
              <a:buNone/>
            </a:pPr>
            <a:endParaRPr sz="1200" b="1">
              <a:solidFill>
                <a:srgbClr val="FFFFFF"/>
              </a:solidFill>
            </a:endParaRPr>
          </a:p>
          <a:p>
            <a:pPr marL="0" lvl="0" indent="0" algn="l" rtl="0">
              <a:spcBef>
                <a:spcPts val="0"/>
              </a:spcBef>
              <a:spcAft>
                <a:spcPts val="0"/>
              </a:spcAft>
              <a:buNone/>
            </a:pPr>
            <a:r>
              <a:rPr lang="en" sz="1800">
                <a:solidFill>
                  <a:schemeClr val="lt1"/>
                </a:solidFill>
              </a:rPr>
              <a:t>In SRVUSD, there are </a:t>
            </a:r>
            <a:r>
              <a:rPr lang="en" sz="1800" b="1">
                <a:solidFill>
                  <a:srgbClr val="93C47D"/>
                </a:solidFill>
              </a:rPr>
              <a:t>small group interventions</a:t>
            </a:r>
            <a:r>
              <a:rPr lang="en" sz="1800">
                <a:solidFill>
                  <a:schemeClr val="lt1"/>
                </a:solidFill>
              </a:rPr>
              <a:t>, typically supervised by a substitute teacher, during the day, and </a:t>
            </a:r>
            <a:r>
              <a:rPr lang="en" sz="1800" b="1">
                <a:solidFill>
                  <a:srgbClr val="93C47D"/>
                </a:solidFill>
              </a:rPr>
              <a:t>specialized small groups</a:t>
            </a:r>
            <a:r>
              <a:rPr lang="en" sz="1800">
                <a:solidFill>
                  <a:schemeClr val="lt1"/>
                </a:solidFill>
              </a:rPr>
              <a:t>, supervised by any SRVUSD staff member, after school. </a:t>
            </a:r>
            <a:endParaRPr sz="1800">
              <a:solidFill>
                <a:schemeClr val="lt1"/>
              </a:solidFill>
            </a:endParaRPr>
          </a:p>
          <a:p>
            <a:pPr marL="0" lvl="0" indent="0" algn="l" rtl="0">
              <a:spcBef>
                <a:spcPts val="0"/>
              </a:spcBef>
              <a:spcAft>
                <a:spcPts val="0"/>
              </a:spcAft>
              <a:buNone/>
            </a:pPr>
            <a:endParaRPr sz="1800">
              <a:solidFill>
                <a:schemeClr val="lt1"/>
              </a:solidFill>
            </a:endParaRPr>
          </a:p>
          <a:p>
            <a:pPr marL="0" lvl="0" indent="0" algn="l" rtl="0">
              <a:spcBef>
                <a:spcPts val="0"/>
              </a:spcBef>
              <a:spcAft>
                <a:spcPts val="0"/>
              </a:spcAft>
              <a:buNone/>
            </a:pPr>
            <a:r>
              <a:rPr lang="en" sz="1800">
                <a:solidFill>
                  <a:schemeClr val="lt1"/>
                </a:solidFill>
              </a:rPr>
              <a:t>We are exploring the creation of</a:t>
            </a:r>
            <a:r>
              <a:rPr lang="en" sz="1800" b="1">
                <a:solidFill>
                  <a:schemeClr val="lt1"/>
                </a:solidFill>
              </a:rPr>
              <a:t> </a:t>
            </a:r>
            <a:r>
              <a:rPr lang="en" sz="1800" b="1">
                <a:solidFill>
                  <a:srgbClr val="93C47D"/>
                </a:solidFill>
              </a:rPr>
              <a:t>learning pods</a:t>
            </a:r>
            <a:r>
              <a:rPr lang="en" sz="1800">
                <a:solidFill>
                  <a:schemeClr val="lt1"/>
                </a:solidFill>
              </a:rPr>
              <a:t> for secondary students who chose hybrid while we are in the Purple Tier</a:t>
            </a:r>
            <a:endParaRPr sz="1800">
              <a:solidFill>
                <a:schemeClr val="lt1"/>
              </a:solidFill>
            </a:endParaRPr>
          </a:p>
          <a:p>
            <a:pPr marL="0" lvl="0" indent="0" algn="l" rtl="0">
              <a:spcBef>
                <a:spcPts val="0"/>
              </a:spcBef>
              <a:spcAft>
                <a:spcPts val="0"/>
              </a:spcAft>
              <a:buNone/>
            </a:pPr>
            <a:endParaRPr sz="1800">
              <a:solidFill>
                <a:schemeClr val="lt1"/>
              </a:solidFill>
            </a:endParaRPr>
          </a:p>
          <a:p>
            <a:pPr marL="0" lvl="0" indent="0" algn="l" rtl="0">
              <a:spcBef>
                <a:spcPts val="0"/>
              </a:spcBef>
              <a:spcAft>
                <a:spcPts val="0"/>
              </a:spcAft>
              <a:buNone/>
            </a:pPr>
            <a:r>
              <a:rPr lang="en" sz="1800">
                <a:solidFill>
                  <a:schemeClr val="lt1"/>
                </a:solidFill>
              </a:rPr>
              <a:t>The next slide will further break down this information.</a:t>
            </a:r>
            <a:endParaRPr sz="1800">
              <a:solidFill>
                <a:schemeClr val="lt1"/>
              </a:solidFill>
            </a:endParaRPr>
          </a:p>
          <a:p>
            <a:pPr marL="0" lvl="0" indent="0" algn="l" rtl="0">
              <a:spcBef>
                <a:spcPts val="0"/>
              </a:spcBef>
              <a:spcAft>
                <a:spcPts val="0"/>
              </a:spcAft>
              <a:buNone/>
            </a:pPr>
            <a:endParaRPr sz="1500">
              <a:solidFill>
                <a:srgbClr val="FFFFFF"/>
              </a:solidFill>
            </a:endParaRPr>
          </a:p>
          <a:p>
            <a:pPr marL="0" lvl="0" indent="0" algn="l" rtl="0">
              <a:spcBef>
                <a:spcPts val="0"/>
              </a:spcBef>
              <a:spcAft>
                <a:spcPts val="0"/>
              </a:spcAft>
              <a:buNone/>
            </a:pPr>
            <a:endParaRPr sz="1500">
              <a:solidFill>
                <a:srgbClr val="FFFFFF"/>
              </a:solidFill>
            </a:endParaRPr>
          </a:p>
          <a:p>
            <a:pPr marL="0" lvl="0" indent="0" algn="l" rtl="0">
              <a:spcBef>
                <a:spcPts val="0"/>
              </a:spcBef>
              <a:spcAft>
                <a:spcPts val="0"/>
              </a:spcAft>
              <a:buNone/>
            </a:pPr>
            <a:endParaRPr sz="1200" b="1">
              <a:solidFill>
                <a:srgbClr val="FFFFFF"/>
              </a:solidFill>
            </a:endParaRPr>
          </a:p>
        </p:txBody>
      </p:sp>
      <p:pic>
        <p:nvPicPr>
          <p:cNvPr id="181" name="Google Shape;181;p32"/>
          <p:cNvPicPr preferRelativeResize="0"/>
          <p:nvPr/>
        </p:nvPicPr>
        <p:blipFill>
          <a:blip r:embed="rId3">
            <a:alphaModFix/>
          </a:blip>
          <a:stretch>
            <a:fillRect/>
          </a:stretch>
        </p:blipFill>
        <p:spPr>
          <a:xfrm>
            <a:off x="8156450" y="4191725"/>
            <a:ext cx="833525" cy="833525"/>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85"/>
        <p:cNvGrpSpPr/>
        <p:nvPr/>
      </p:nvGrpSpPr>
      <p:grpSpPr>
        <a:xfrm>
          <a:off x="0" y="0"/>
          <a:ext cx="0" cy="0"/>
          <a:chOff x="0" y="0"/>
          <a:chExt cx="0" cy="0"/>
        </a:xfrm>
      </p:grpSpPr>
      <p:sp>
        <p:nvSpPr>
          <p:cNvPr id="186" name="Google Shape;186;p33"/>
          <p:cNvSpPr txBox="1">
            <a:spLocks noGrp="1"/>
          </p:cNvSpPr>
          <p:nvPr>
            <p:ph type="title"/>
          </p:nvPr>
        </p:nvSpPr>
        <p:spPr>
          <a:xfrm>
            <a:off x="0" y="0"/>
            <a:ext cx="9144000" cy="1279500"/>
          </a:xfrm>
          <a:prstGeom prst="rect">
            <a:avLst/>
          </a:prstGeom>
          <a:solidFill>
            <a:srgbClr val="073763"/>
          </a:solidFill>
        </p:spPr>
        <p:txBody>
          <a:bodyPr spcFirstLastPara="1" wrap="square" lIns="91425" tIns="91425" rIns="91425" bIns="91425" anchor="t" anchorCtr="0">
            <a:normAutofit/>
          </a:bodyPr>
          <a:lstStyle/>
          <a:p>
            <a:pPr marL="0" lvl="0" indent="0" algn="l" rtl="0">
              <a:spcBef>
                <a:spcPts val="0"/>
              </a:spcBef>
              <a:spcAft>
                <a:spcPts val="0"/>
              </a:spcAft>
              <a:buNone/>
            </a:pPr>
            <a:endParaRPr b="1">
              <a:latin typeface="Raleway"/>
              <a:ea typeface="Raleway"/>
              <a:cs typeface="Raleway"/>
              <a:sym typeface="Raleway"/>
            </a:endParaRPr>
          </a:p>
          <a:p>
            <a:pPr marL="0" lvl="0" indent="0" algn="l" rtl="0">
              <a:spcBef>
                <a:spcPts val="0"/>
              </a:spcBef>
              <a:spcAft>
                <a:spcPts val="0"/>
              </a:spcAft>
              <a:buNone/>
            </a:pPr>
            <a:r>
              <a:rPr lang="en" b="1">
                <a:latin typeface="Raleway"/>
                <a:ea typeface="Raleway"/>
                <a:cs typeface="Raleway"/>
                <a:sym typeface="Raleway"/>
              </a:rPr>
              <a:t>  Understanding Small Groups </a:t>
            </a:r>
            <a:endParaRPr b="1">
              <a:latin typeface="Raleway"/>
              <a:ea typeface="Raleway"/>
              <a:cs typeface="Raleway"/>
              <a:sym typeface="Raleway"/>
            </a:endParaRPr>
          </a:p>
        </p:txBody>
      </p:sp>
      <p:sp>
        <p:nvSpPr>
          <p:cNvPr id="187" name="Google Shape;187;p33"/>
          <p:cNvSpPr txBox="1">
            <a:spLocks noGrp="1"/>
          </p:cNvSpPr>
          <p:nvPr>
            <p:ph type="body" idx="1"/>
          </p:nvPr>
        </p:nvSpPr>
        <p:spPr>
          <a:xfrm>
            <a:off x="3007375" y="1549900"/>
            <a:ext cx="2787900" cy="3076200"/>
          </a:xfrm>
          <a:prstGeom prst="rect">
            <a:avLst/>
          </a:prstGeom>
        </p:spPr>
        <p:txBody>
          <a:bodyPr spcFirstLastPara="1" wrap="square" lIns="91425" tIns="91425" rIns="91425" bIns="91425" anchor="t" anchorCtr="0">
            <a:normAutofit/>
          </a:bodyPr>
          <a:lstStyle/>
          <a:p>
            <a:pPr marL="0" lvl="0" indent="0" algn="l" rtl="0">
              <a:lnSpc>
                <a:spcPct val="115000"/>
              </a:lnSpc>
              <a:spcBef>
                <a:spcPts val="0"/>
              </a:spcBef>
              <a:spcAft>
                <a:spcPts val="0"/>
              </a:spcAft>
              <a:buNone/>
            </a:pPr>
            <a:r>
              <a:rPr lang="en" sz="1200" b="1">
                <a:solidFill>
                  <a:srgbClr val="434343"/>
                </a:solidFill>
                <a:latin typeface="Raleway"/>
                <a:ea typeface="Raleway"/>
                <a:cs typeface="Raleway"/>
                <a:sym typeface="Raleway"/>
              </a:rPr>
              <a:t>Specialized Small Groups: </a:t>
            </a:r>
            <a:endParaRPr sz="1200" b="1">
              <a:solidFill>
                <a:srgbClr val="434343"/>
              </a:solidFill>
              <a:latin typeface="Raleway"/>
              <a:ea typeface="Raleway"/>
              <a:cs typeface="Raleway"/>
              <a:sym typeface="Raleway"/>
            </a:endParaRPr>
          </a:p>
          <a:p>
            <a:pPr marL="457200" lvl="0" indent="-304800" algn="l" rtl="0">
              <a:lnSpc>
                <a:spcPct val="115000"/>
              </a:lnSpc>
              <a:spcBef>
                <a:spcPts val="1200"/>
              </a:spcBef>
              <a:spcAft>
                <a:spcPts val="0"/>
              </a:spcAft>
              <a:buClr>
                <a:srgbClr val="434343"/>
              </a:buClr>
              <a:buSzPts val="1200"/>
              <a:buFont typeface="Raleway"/>
              <a:buChar char="●"/>
            </a:pPr>
            <a:r>
              <a:rPr lang="en" sz="1200">
                <a:solidFill>
                  <a:srgbClr val="434343"/>
                </a:solidFill>
                <a:latin typeface="Raleway"/>
                <a:ea typeface="Raleway"/>
                <a:cs typeface="Raleway"/>
                <a:sym typeface="Raleway"/>
              </a:rPr>
              <a:t>Students participate after school, at their school site, in groups focused on enrichment, extra and co-curricular activities.</a:t>
            </a:r>
            <a:endParaRPr sz="1200">
              <a:solidFill>
                <a:srgbClr val="434343"/>
              </a:solidFill>
              <a:latin typeface="Raleway"/>
              <a:ea typeface="Raleway"/>
              <a:cs typeface="Raleway"/>
              <a:sym typeface="Raleway"/>
            </a:endParaRPr>
          </a:p>
          <a:p>
            <a:pPr marL="457200" lvl="0" indent="-304800" algn="l" rtl="0">
              <a:lnSpc>
                <a:spcPct val="115000"/>
              </a:lnSpc>
              <a:spcBef>
                <a:spcPts val="0"/>
              </a:spcBef>
              <a:spcAft>
                <a:spcPts val="0"/>
              </a:spcAft>
              <a:buClr>
                <a:srgbClr val="434343"/>
              </a:buClr>
              <a:buSzPts val="1200"/>
              <a:buFont typeface="Raleway"/>
              <a:buChar char="●"/>
            </a:pPr>
            <a:r>
              <a:rPr lang="en" sz="1200">
                <a:solidFill>
                  <a:srgbClr val="434343"/>
                </a:solidFill>
                <a:latin typeface="Raleway"/>
                <a:ea typeface="Raleway"/>
                <a:cs typeface="Raleway"/>
                <a:sym typeface="Raleway"/>
              </a:rPr>
              <a:t>Any SRVUSD staff member wanting to organize a group can do so.</a:t>
            </a:r>
            <a:endParaRPr sz="1200">
              <a:solidFill>
                <a:srgbClr val="434343"/>
              </a:solidFill>
              <a:latin typeface="Raleway"/>
              <a:ea typeface="Raleway"/>
              <a:cs typeface="Raleway"/>
              <a:sym typeface="Raleway"/>
            </a:endParaRPr>
          </a:p>
          <a:p>
            <a:pPr marL="457200" lvl="0" indent="-304800" algn="l" rtl="0">
              <a:lnSpc>
                <a:spcPct val="115000"/>
              </a:lnSpc>
              <a:spcBef>
                <a:spcPts val="0"/>
              </a:spcBef>
              <a:spcAft>
                <a:spcPts val="0"/>
              </a:spcAft>
              <a:buClr>
                <a:srgbClr val="434343"/>
              </a:buClr>
              <a:buSzPts val="1200"/>
              <a:buFont typeface="Raleway"/>
              <a:buChar char="●"/>
            </a:pPr>
            <a:r>
              <a:rPr lang="en" sz="1200">
                <a:solidFill>
                  <a:srgbClr val="434343"/>
                </a:solidFill>
                <a:latin typeface="Raleway"/>
                <a:ea typeface="Raleway"/>
                <a:cs typeface="Raleway"/>
                <a:sym typeface="Raleway"/>
              </a:rPr>
              <a:t>As of January 25, 60+ </a:t>
            </a:r>
            <a:r>
              <a:rPr lang="en" sz="1200" i="1">
                <a:solidFill>
                  <a:srgbClr val="434343"/>
                </a:solidFill>
                <a:latin typeface="Raleway"/>
                <a:ea typeface="Raleway"/>
                <a:cs typeface="Raleway"/>
                <a:sym typeface="Raleway"/>
              </a:rPr>
              <a:t>Specialized Small Groups</a:t>
            </a:r>
            <a:r>
              <a:rPr lang="en" sz="1200">
                <a:solidFill>
                  <a:srgbClr val="434343"/>
                </a:solidFill>
                <a:latin typeface="Raleway"/>
                <a:ea typeface="Raleway"/>
                <a:cs typeface="Raleway"/>
                <a:sym typeface="Raleway"/>
              </a:rPr>
              <a:t> are in place across the District.</a:t>
            </a:r>
            <a:endParaRPr sz="1200">
              <a:solidFill>
                <a:srgbClr val="434343"/>
              </a:solidFill>
              <a:latin typeface="Raleway"/>
              <a:ea typeface="Raleway"/>
              <a:cs typeface="Raleway"/>
              <a:sym typeface="Raleway"/>
            </a:endParaRPr>
          </a:p>
        </p:txBody>
      </p:sp>
      <p:sp>
        <p:nvSpPr>
          <p:cNvPr id="188" name="Google Shape;188;p33"/>
          <p:cNvSpPr txBox="1">
            <a:spLocks noGrp="1"/>
          </p:cNvSpPr>
          <p:nvPr>
            <p:ph type="body" idx="2"/>
          </p:nvPr>
        </p:nvSpPr>
        <p:spPr>
          <a:xfrm>
            <a:off x="219475" y="1549900"/>
            <a:ext cx="2787900" cy="3076200"/>
          </a:xfrm>
          <a:prstGeom prst="rect">
            <a:avLst/>
          </a:prstGeom>
        </p:spPr>
        <p:txBody>
          <a:bodyPr spcFirstLastPara="1" wrap="square" lIns="91425" tIns="91425" rIns="91425" bIns="91425" anchor="t" anchorCtr="0">
            <a:normAutofit lnSpcReduction="10000"/>
          </a:bodyPr>
          <a:lstStyle/>
          <a:p>
            <a:pPr marL="0" lvl="0" indent="0" algn="l" rtl="0">
              <a:lnSpc>
                <a:spcPct val="115000"/>
              </a:lnSpc>
              <a:spcBef>
                <a:spcPts val="0"/>
              </a:spcBef>
              <a:spcAft>
                <a:spcPts val="0"/>
              </a:spcAft>
              <a:buNone/>
            </a:pPr>
            <a:r>
              <a:rPr lang="en" sz="1200" b="1">
                <a:solidFill>
                  <a:srgbClr val="434343"/>
                </a:solidFill>
                <a:latin typeface="Raleway"/>
                <a:ea typeface="Raleway"/>
                <a:cs typeface="Raleway"/>
                <a:sym typeface="Raleway"/>
              </a:rPr>
              <a:t>Small Group Interventions:  </a:t>
            </a:r>
            <a:endParaRPr sz="1200" b="1">
              <a:solidFill>
                <a:srgbClr val="434343"/>
              </a:solidFill>
              <a:latin typeface="Raleway"/>
              <a:ea typeface="Raleway"/>
              <a:cs typeface="Raleway"/>
              <a:sym typeface="Raleway"/>
            </a:endParaRPr>
          </a:p>
          <a:p>
            <a:pPr marL="0" lvl="0" indent="0" algn="l" rtl="0">
              <a:lnSpc>
                <a:spcPct val="115000"/>
              </a:lnSpc>
              <a:spcBef>
                <a:spcPts val="0"/>
              </a:spcBef>
              <a:spcAft>
                <a:spcPts val="0"/>
              </a:spcAft>
              <a:buNone/>
            </a:pPr>
            <a:endParaRPr sz="1200" b="1">
              <a:solidFill>
                <a:srgbClr val="434343"/>
              </a:solidFill>
              <a:latin typeface="Raleway"/>
              <a:ea typeface="Raleway"/>
              <a:cs typeface="Raleway"/>
              <a:sym typeface="Raleway"/>
            </a:endParaRPr>
          </a:p>
          <a:p>
            <a:pPr marL="457200" lvl="0" indent="-304800" algn="l" rtl="0">
              <a:lnSpc>
                <a:spcPct val="115000"/>
              </a:lnSpc>
              <a:spcBef>
                <a:spcPts val="0"/>
              </a:spcBef>
              <a:spcAft>
                <a:spcPts val="0"/>
              </a:spcAft>
              <a:buClr>
                <a:srgbClr val="434343"/>
              </a:buClr>
              <a:buSzPts val="1200"/>
              <a:buFont typeface="Raleway"/>
              <a:buChar char="●"/>
            </a:pPr>
            <a:r>
              <a:rPr lang="en" sz="1200">
                <a:solidFill>
                  <a:srgbClr val="434343"/>
                </a:solidFill>
                <a:latin typeface="Raleway"/>
                <a:ea typeface="Raleway"/>
                <a:cs typeface="Raleway"/>
                <a:sym typeface="Raleway"/>
              </a:rPr>
              <a:t>Students participate in their remote learning program during the school day at their school site.</a:t>
            </a:r>
            <a:endParaRPr sz="1200">
              <a:solidFill>
                <a:srgbClr val="434343"/>
              </a:solidFill>
              <a:latin typeface="Raleway"/>
              <a:ea typeface="Raleway"/>
              <a:cs typeface="Raleway"/>
              <a:sym typeface="Raleway"/>
            </a:endParaRPr>
          </a:p>
          <a:p>
            <a:pPr marL="457200" lvl="0" indent="-304800" algn="l" rtl="0">
              <a:lnSpc>
                <a:spcPct val="115000"/>
              </a:lnSpc>
              <a:spcBef>
                <a:spcPts val="0"/>
              </a:spcBef>
              <a:spcAft>
                <a:spcPts val="0"/>
              </a:spcAft>
              <a:buClr>
                <a:srgbClr val="434343"/>
              </a:buClr>
              <a:buSzPts val="1200"/>
              <a:buFont typeface="Raleway"/>
              <a:buChar char="●"/>
            </a:pPr>
            <a:r>
              <a:rPr lang="en" sz="1200">
                <a:solidFill>
                  <a:srgbClr val="434343"/>
                </a:solidFill>
                <a:latin typeface="Raleway"/>
                <a:ea typeface="Raleway"/>
                <a:cs typeface="Raleway"/>
                <a:sym typeface="Raleway"/>
              </a:rPr>
              <a:t>Supervised by a qualified substitute teacher.</a:t>
            </a:r>
            <a:endParaRPr sz="1200">
              <a:solidFill>
                <a:srgbClr val="434343"/>
              </a:solidFill>
              <a:latin typeface="Raleway"/>
              <a:ea typeface="Raleway"/>
              <a:cs typeface="Raleway"/>
              <a:sym typeface="Raleway"/>
            </a:endParaRPr>
          </a:p>
          <a:p>
            <a:pPr marL="457200" lvl="0" indent="-304800" algn="l" rtl="0">
              <a:lnSpc>
                <a:spcPct val="115000"/>
              </a:lnSpc>
              <a:spcBef>
                <a:spcPts val="0"/>
              </a:spcBef>
              <a:spcAft>
                <a:spcPts val="0"/>
              </a:spcAft>
              <a:buClr>
                <a:srgbClr val="434343"/>
              </a:buClr>
              <a:buSzPts val="1200"/>
              <a:buFont typeface="Raleway"/>
              <a:buChar char="●"/>
            </a:pPr>
            <a:r>
              <a:rPr lang="en" sz="1200">
                <a:solidFill>
                  <a:srgbClr val="434343"/>
                </a:solidFill>
                <a:latin typeface="Raleway"/>
                <a:ea typeface="Raleway"/>
                <a:cs typeface="Raleway"/>
                <a:sym typeface="Raleway"/>
              </a:rPr>
              <a:t>Students selected by staff based on greatest academic need.</a:t>
            </a:r>
            <a:endParaRPr sz="1200">
              <a:solidFill>
                <a:srgbClr val="434343"/>
              </a:solidFill>
              <a:latin typeface="Raleway"/>
              <a:ea typeface="Raleway"/>
              <a:cs typeface="Raleway"/>
              <a:sym typeface="Raleway"/>
            </a:endParaRPr>
          </a:p>
          <a:p>
            <a:pPr marL="457200" lvl="0" indent="-304800" algn="l" rtl="0">
              <a:lnSpc>
                <a:spcPct val="115000"/>
              </a:lnSpc>
              <a:spcBef>
                <a:spcPts val="0"/>
              </a:spcBef>
              <a:spcAft>
                <a:spcPts val="0"/>
              </a:spcAft>
              <a:buClr>
                <a:srgbClr val="434343"/>
              </a:buClr>
              <a:buSzPts val="1200"/>
              <a:buFont typeface="Raleway"/>
              <a:buChar char="●"/>
            </a:pPr>
            <a:r>
              <a:rPr lang="en" sz="1200">
                <a:solidFill>
                  <a:srgbClr val="434343"/>
                </a:solidFill>
                <a:latin typeface="Raleway"/>
                <a:ea typeface="Raleway"/>
                <a:cs typeface="Raleway"/>
                <a:sym typeface="Raleway"/>
              </a:rPr>
              <a:t>As of January 25, 45 </a:t>
            </a:r>
            <a:r>
              <a:rPr lang="en" sz="1200" i="1">
                <a:solidFill>
                  <a:srgbClr val="434343"/>
                </a:solidFill>
                <a:latin typeface="Raleway"/>
                <a:ea typeface="Raleway"/>
                <a:cs typeface="Raleway"/>
                <a:sym typeface="Raleway"/>
              </a:rPr>
              <a:t>Small Group Interventions</a:t>
            </a:r>
            <a:r>
              <a:rPr lang="en" sz="1200">
                <a:solidFill>
                  <a:srgbClr val="434343"/>
                </a:solidFill>
                <a:latin typeface="Raleway"/>
                <a:ea typeface="Raleway"/>
                <a:cs typeface="Raleway"/>
                <a:sym typeface="Raleway"/>
              </a:rPr>
              <a:t> are in place across the District.</a:t>
            </a:r>
            <a:endParaRPr sz="1200">
              <a:solidFill>
                <a:srgbClr val="434343"/>
              </a:solidFill>
              <a:latin typeface="Raleway"/>
              <a:ea typeface="Raleway"/>
              <a:cs typeface="Raleway"/>
              <a:sym typeface="Raleway"/>
            </a:endParaRPr>
          </a:p>
          <a:p>
            <a:pPr marL="0" lvl="0" indent="0" algn="l" rtl="0">
              <a:lnSpc>
                <a:spcPct val="115000"/>
              </a:lnSpc>
              <a:spcBef>
                <a:spcPts val="0"/>
              </a:spcBef>
              <a:spcAft>
                <a:spcPts val="1200"/>
              </a:spcAft>
              <a:buNone/>
            </a:pPr>
            <a:endParaRPr sz="1200">
              <a:solidFill>
                <a:srgbClr val="434343"/>
              </a:solidFill>
            </a:endParaRPr>
          </a:p>
        </p:txBody>
      </p:sp>
      <p:pic>
        <p:nvPicPr>
          <p:cNvPr id="189" name="Google Shape;189;p33"/>
          <p:cNvPicPr preferRelativeResize="0"/>
          <p:nvPr/>
        </p:nvPicPr>
        <p:blipFill>
          <a:blip r:embed="rId3">
            <a:alphaModFix/>
          </a:blip>
          <a:stretch>
            <a:fillRect/>
          </a:stretch>
        </p:blipFill>
        <p:spPr>
          <a:xfrm>
            <a:off x="8331450" y="4322250"/>
            <a:ext cx="686225" cy="686225"/>
          </a:xfrm>
          <a:prstGeom prst="rect">
            <a:avLst/>
          </a:prstGeom>
          <a:noFill/>
          <a:ln>
            <a:noFill/>
          </a:ln>
        </p:spPr>
      </p:pic>
      <p:sp>
        <p:nvSpPr>
          <p:cNvPr id="190" name="Google Shape;190;p33"/>
          <p:cNvSpPr txBox="1">
            <a:spLocks noGrp="1"/>
          </p:cNvSpPr>
          <p:nvPr>
            <p:ph type="body" idx="1"/>
          </p:nvPr>
        </p:nvSpPr>
        <p:spPr>
          <a:xfrm>
            <a:off x="5763275" y="1549900"/>
            <a:ext cx="3254400" cy="3076200"/>
          </a:xfrm>
          <a:prstGeom prst="rect">
            <a:avLst/>
          </a:prstGeom>
        </p:spPr>
        <p:txBody>
          <a:bodyPr spcFirstLastPara="1" wrap="square" lIns="91425" tIns="91425" rIns="91425" bIns="91425" anchor="t" anchorCtr="0">
            <a:normAutofit/>
          </a:bodyPr>
          <a:lstStyle/>
          <a:p>
            <a:pPr marL="0" lvl="0" indent="0" algn="l" rtl="0">
              <a:lnSpc>
                <a:spcPct val="115000"/>
              </a:lnSpc>
              <a:spcBef>
                <a:spcPts val="0"/>
              </a:spcBef>
              <a:spcAft>
                <a:spcPts val="0"/>
              </a:spcAft>
              <a:buNone/>
            </a:pPr>
            <a:r>
              <a:rPr lang="en" sz="1200" b="1">
                <a:solidFill>
                  <a:srgbClr val="434343"/>
                </a:solidFill>
                <a:latin typeface="Raleway"/>
                <a:ea typeface="Raleway"/>
                <a:cs typeface="Raleway"/>
                <a:sym typeface="Raleway"/>
              </a:rPr>
              <a:t>Learning Pods: </a:t>
            </a:r>
            <a:endParaRPr sz="1200" b="1">
              <a:solidFill>
                <a:srgbClr val="434343"/>
              </a:solidFill>
              <a:latin typeface="Raleway"/>
              <a:ea typeface="Raleway"/>
              <a:cs typeface="Raleway"/>
              <a:sym typeface="Raleway"/>
            </a:endParaRPr>
          </a:p>
          <a:p>
            <a:pPr marL="457200" lvl="0" indent="-304800" algn="l" rtl="0">
              <a:lnSpc>
                <a:spcPct val="115000"/>
              </a:lnSpc>
              <a:spcBef>
                <a:spcPts val="1200"/>
              </a:spcBef>
              <a:spcAft>
                <a:spcPts val="0"/>
              </a:spcAft>
              <a:buClr>
                <a:srgbClr val="434343"/>
              </a:buClr>
              <a:buSzPts val="1200"/>
              <a:buFont typeface="Raleway"/>
              <a:buChar char="●"/>
            </a:pPr>
            <a:r>
              <a:rPr lang="en" sz="1200">
                <a:solidFill>
                  <a:srgbClr val="434343"/>
                </a:solidFill>
                <a:latin typeface="Raleway"/>
                <a:ea typeface="Raleway"/>
                <a:cs typeface="Raleway"/>
                <a:sym typeface="Raleway"/>
              </a:rPr>
              <a:t>Secondary students who chose hybrid who wish to be back on campus while we are in the Purple Tier.</a:t>
            </a:r>
            <a:endParaRPr sz="1200">
              <a:solidFill>
                <a:srgbClr val="434343"/>
              </a:solidFill>
              <a:latin typeface="Raleway"/>
              <a:ea typeface="Raleway"/>
              <a:cs typeface="Raleway"/>
              <a:sym typeface="Raleway"/>
            </a:endParaRPr>
          </a:p>
          <a:p>
            <a:pPr marL="457200" lvl="0" indent="-304800" algn="l" rtl="0">
              <a:lnSpc>
                <a:spcPct val="115000"/>
              </a:lnSpc>
              <a:spcBef>
                <a:spcPts val="0"/>
              </a:spcBef>
              <a:spcAft>
                <a:spcPts val="0"/>
              </a:spcAft>
              <a:buClr>
                <a:srgbClr val="434343"/>
              </a:buClr>
              <a:buSzPts val="1200"/>
              <a:buFont typeface="Raleway"/>
              <a:buChar char="●"/>
            </a:pPr>
            <a:r>
              <a:rPr lang="en" sz="1200">
                <a:solidFill>
                  <a:srgbClr val="434343"/>
                </a:solidFill>
                <a:latin typeface="Raleway"/>
                <a:ea typeface="Raleway"/>
                <a:cs typeface="Raleway"/>
                <a:sym typeface="Raleway"/>
              </a:rPr>
              <a:t>Supervised space for students to engage in remote learning</a:t>
            </a:r>
            <a:endParaRPr sz="1200">
              <a:solidFill>
                <a:srgbClr val="434343"/>
              </a:solidFill>
              <a:latin typeface="Raleway"/>
              <a:ea typeface="Raleway"/>
              <a:cs typeface="Raleway"/>
              <a:sym typeface="Raleway"/>
            </a:endParaRPr>
          </a:p>
          <a:p>
            <a:pPr marL="457200" lvl="0" indent="-304800" algn="l" rtl="0">
              <a:lnSpc>
                <a:spcPct val="115000"/>
              </a:lnSpc>
              <a:spcBef>
                <a:spcPts val="0"/>
              </a:spcBef>
              <a:spcAft>
                <a:spcPts val="0"/>
              </a:spcAft>
              <a:buClr>
                <a:srgbClr val="434343"/>
              </a:buClr>
              <a:buSzPts val="1200"/>
              <a:buFont typeface="Raleway"/>
              <a:buChar char="●"/>
            </a:pPr>
            <a:r>
              <a:rPr lang="en" sz="1200">
                <a:solidFill>
                  <a:srgbClr val="434343"/>
                </a:solidFill>
                <a:latin typeface="Raleway"/>
                <a:ea typeface="Raleway"/>
                <a:cs typeface="Raleway"/>
                <a:sym typeface="Raleway"/>
              </a:rPr>
              <a:t>This idea is still being developed; more information will be brought to the Board meeting on February 9</a:t>
            </a:r>
            <a:endParaRPr sz="1200">
              <a:solidFill>
                <a:srgbClr val="434343"/>
              </a:solidFill>
              <a:latin typeface="Raleway"/>
              <a:ea typeface="Raleway"/>
              <a:cs typeface="Raleway"/>
              <a:sym typeface="Raleway"/>
            </a:endParaRPr>
          </a:p>
          <a:p>
            <a:pPr marL="0" lvl="0" indent="0" algn="l" rtl="0">
              <a:lnSpc>
                <a:spcPct val="115000"/>
              </a:lnSpc>
              <a:spcBef>
                <a:spcPts val="1200"/>
              </a:spcBef>
              <a:spcAft>
                <a:spcPts val="1200"/>
              </a:spcAft>
              <a:buNone/>
            </a:pPr>
            <a:endParaRPr sz="1200" b="1">
              <a:solidFill>
                <a:srgbClr val="434343"/>
              </a:solidFill>
              <a:latin typeface="Raleway"/>
              <a:ea typeface="Raleway"/>
              <a:cs typeface="Raleway"/>
              <a:sym typeface="Raleway"/>
            </a:endParaRPr>
          </a:p>
        </p:txBody>
      </p:sp>
    </p:spTree>
  </p:cSld>
  <p:clrMapOvr>
    <a:masterClrMapping/>
  </p:clrMapOvr>
</p:sld>
</file>

<file path=ppt/theme/theme1.xml><?xml version="1.0" encoding="utf-8"?>
<a:theme xmlns:a="http://schemas.openxmlformats.org/drawingml/2006/main" name="Paradigm">
  <a:themeElements>
    <a:clrScheme name="Paradigm">
      <a:dk1>
        <a:srgbClr val="31394D"/>
      </a:dk1>
      <a:lt1>
        <a:srgbClr val="FFFFFF"/>
      </a:lt1>
      <a:dk2>
        <a:srgbClr val="666666"/>
      </a:dk2>
      <a:lt2>
        <a:srgbClr val="626B73"/>
      </a:lt2>
      <a:accent1>
        <a:srgbClr val="002F4A"/>
      </a:accent1>
      <a:accent2>
        <a:srgbClr val="D9C4B1"/>
      </a:accent2>
      <a:accent3>
        <a:srgbClr val="EDE3DA"/>
      </a:accent3>
      <a:accent4>
        <a:srgbClr val="B85741"/>
      </a:accent4>
      <a:accent5>
        <a:srgbClr val="009384"/>
      </a:accent5>
      <a:accent6>
        <a:srgbClr val="D0F6FF"/>
      </a:accent6>
      <a:hlink>
        <a:srgbClr val="009384"/>
      </a:hlink>
      <a:folHlink>
        <a:srgbClr val="009384"/>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Paradigm">
  <a:themeElements>
    <a:clrScheme name="Paradigm">
      <a:dk1>
        <a:srgbClr val="31394D"/>
      </a:dk1>
      <a:lt1>
        <a:srgbClr val="FFFFFF"/>
      </a:lt1>
      <a:dk2>
        <a:srgbClr val="666666"/>
      </a:dk2>
      <a:lt2>
        <a:srgbClr val="626B73"/>
      </a:lt2>
      <a:accent1>
        <a:srgbClr val="002F4A"/>
      </a:accent1>
      <a:accent2>
        <a:srgbClr val="D9C4B1"/>
      </a:accent2>
      <a:accent3>
        <a:srgbClr val="EDE3DA"/>
      </a:accent3>
      <a:accent4>
        <a:srgbClr val="B85741"/>
      </a:accent4>
      <a:accent5>
        <a:srgbClr val="009384"/>
      </a:accent5>
      <a:accent6>
        <a:srgbClr val="D0F6FF"/>
      </a:accent6>
      <a:hlink>
        <a:srgbClr val="009384"/>
      </a:hlink>
      <a:folHlink>
        <a:srgbClr val="009384"/>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2880</Words>
  <Application>Microsoft Office PowerPoint</Application>
  <PresentationFormat>On-screen Show (16:9)</PresentationFormat>
  <Paragraphs>702</Paragraphs>
  <Slides>37</Slides>
  <Notes>37</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37</vt:i4>
      </vt:variant>
    </vt:vector>
  </HeadingPairs>
  <TitlesOfParts>
    <vt:vector size="44" baseType="lpstr">
      <vt:lpstr>Raleway</vt:lpstr>
      <vt:lpstr>Merriweather</vt:lpstr>
      <vt:lpstr>Roboto</vt:lpstr>
      <vt:lpstr>Calibri</vt:lpstr>
      <vt:lpstr>Arial</vt:lpstr>
      <vt:lpstr>Paradigm</vt:lpstr>
      <vt:lpstr>Paradigm</vt:lpstr>
      <vt:lpstr>Moving Forward Together</vt:lpstr>
      <vt:lpstr>!</vt:lpstr>
      <vt:lpstr>We must find a way to serve ALL students.</vt:lpstr>
      <vt:lpstr>Understanding How Decisions Are Made</vt:lpstr>
      <vt:lpstr>Next Steps:  Elementary Students  Preschool-5th Grade Purple Tier</vt:lpstr>
      <vt:lpstr>Next Steps: Special Day Classes - All Grade Levels Purple Tier</vt:lpstr>
      <vt:lpstr>Next Steps:  Secondary Students  Grades 6-12 Purple Tier</vt:lpstr>
      <vt:lpstr>?</vt:lpstr>
      <vt:lpstr>   Understanding Small Groups </vt:lpstr>
      <vt:lpstr>PowerPoint Presentation</vt:lpstr>
      <vt:lpstr> Academic Performance and  Social Emotional Health  Interventions Update  Presented by Educational Services </vt:lpstr>
      <vt:lpstr>Academic Performance and Social Emotional Health</vt:lpstr>
      <vt:lpstr>?</vt:lpstr>
      <vt:lpstr>Needs Assessment and Progress Monitoring</vt:lpstr>
      <vt:lpstr>      Corrected Slide       Grade Data Presented at January 12, 2021 Board Meeting</vt:lpstr>
      <vt:lpstr>     Percentage of Students with Grades of D or F       English Language Arts (Secondary)</vt:lpstr>
      <vt:lpstr>   Percentage of Students with Grades of D or F        Mathematics (Secondary)</vt:lpstr>
      <vt:lpstr>    Grade Data Summary</vt:lpstr>
      <vt:lpstr>    January:  Academic Interventions</vt:lpstr>
      <vt:lpstr>    February:  Academic Interventions</vt:lpstr>
      <vt:lpstr>?</vt:lpstr>
      <vt:lpstr>    Needs Assessment and Progress Monitoring</vt:lpstr>
      <vt:lpstr>          January:  Social Emotional Health Interventions</vt:lpstr>
      <vt:lpstr>          February:  Social Emotional Health Interventions</vt:lpstr>
      <vt:lpstr>We must find a way to serve ALL students.</vt:lpstr>
      <vt:lpstr>!</vt:lpstr>
      <vt:lpstr>Recommendation to our Board of Trustees  That the Board approves staff’s recommendation to implement the next phase of our reopening plan that allows SRVUSD to:   Move into hybrid in-person instruction, in a staggered model by no more than one week in total, for preschool to 5th grade students, and Special Day classes at all grade levels, within their cohorts when CC County reaches 25 cases per 100,000 (for five days). Provide specialized small groups after school and some cohorts during the school day while we are in the Purple Tier. Going forward, we will focus our efforts on our secondary students who are not able to return to campus while we are in the Purple Tier.  Negotiate impacts and effects of reopening as requested by San Ramon Valley Education Association (SRVEA).  This recommendation is being made per the California Department of Public Health's COVID-19 and Reopening In-Person Instruction Framework &amp; Public Health Guidance for K-12 Schools in California, 2020-2021 School Year updated on January 14, 2021 and the Guidance Related to Cohorts updated on September 4, 2020, subject to state and county approval.  A status report will be brought to the next Board meeting on February 9, 2021.</vt:lpstr>
      <vt:lpstr>Timeline Example</vt:lpstr>
      <vt:lpstr>!</vt:lpstr>
      <vt:lpstr>Concluding Remarks</vt:lpstr>
      <vt:lpstr>  The remaining slides are for internal reference.</vt:lpstr>
      <vt:lpstr>Change in Percentage of Students with Grades of D or F:  English Language Arts (Secondary)     </vt:lpstr>
      <vt:lpstr>Change in Percentage of Students with Grades of D or F:  Mathematics (Secondary)     </vt:lpstr>
      <vt:lpstr>Site-Based Data:  Math (High School)</vt:lpstr>
      <vt:lpstr>Site-Based Data:  English Language Arts (High School)</vt:lpstr>
      <vt:lpstr>Site-Based Data:  Math (Middle School)</vt:lpstr>
      <vt:lpstr>Site-Based Data:  English Language Arts (Middle School)</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Moving Forward Together</dc:title>
  <dc:creator>Fischer, Cindy [EC]</dc:creator>
  <cp:lastModifiedBy>Fischer, Cindy [EC]</cp:lastModifiedBy>
  <cp:revision>1</cp:revision>
  <dcterms:modified xsi:type="dcterms:W3CDTF">2021-02-05T18:30:37Z</dcterms:modified>
</cp:coreProperties>
</file>